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55"/>
  </p:notesMasterIdLst>
  <p:sldIdLst>
    <p:sldId id="2146852278" r:id="rId7"/>
    <p:sldId id="2146852292" r:id="rId8"/>
    <p:sldId id="2146852286" r:id="rId9"/>
    <p:sldId id="2146852285" r:id="rId10"/>
    <p:sldId id="2146852293" r:id="rId11"/>
    <p:sldId id="2146852287" r:id="rId12"/>
    <p:sldId id="2146852226" r:id="rId13"/>
    <p:sldId id="2146852297" r:id="rId14"/>
    <p:sldId id="2146852294" r:id="rId15"/>
    <p:sldId id="2146852274" r:id="rId16"/>
    <p:sldId id="2146852273" r:id="rId17"/>
    <p:sldId id="2146852275" r:id="rId18"/>
    <p:sldId id="2146852279" r:id="rId19"/>
    <p:sldId id="2146852267" r:id="rId20"/>
    <p:sldId id="2146852290" r:id="rId21"/>
    <p:sldId id="2146852296" r:id="rId22"/>
    <p:sldId id="2146852295" r:id="rId23"/>
    <p:sldId id="2146852248" r:id="rId24"/>
    <p:sldId id="2146852277" r:id="rId25"/>
    <p:sldId id="2146852283" r:id="rId26"/>
    <p:sldId id="2146852289" r:id="rId27"/>
    <p:sldId id="698" r:id="rId28"/>
    <p:sldId id="2146852284" r:id="rId29"/>
    <p:sldId id="2146852268" r:id="rId30"/>
    <p:sldId id="2146852288" r:id="rId31"/>
    <p:sldId id="2146852237" r:id="rId32"/>
    <p:sldId id="2146852238" r:id="rId33"/>
    <p:sldId id="2146852265" r:id="rId34"/>
    <p:sldId id="2146852269" r:id="rId35"/>
    <p:sldId id="2146852270" r:id="rId36"/>
    <p:sldId id="2146852271" r:id="rId37"/>
    <p:sldId id="2146852276" r:id="rId38"/>
    <p:sldId id="2146852232" r:id="rId39"/>
    <p:sldId id="2146852239" r:id="rId40"/>
    <p:sldId id="2081" r:id="rId41"/>
    <p:sldId id="2146852264" r:id="rId42"/>
    <p:sldId id="2146852253" r:id="rId43"/>
    <p:sldId id="645" r:id="rId44"/>
    <p:sldId id="759" r:id="rId45"/>
    <p:sldId id="2146852252" r:id="rId46"/>
    <p:sldId id="2146852255" r:id="rId47"/>
    <p:sldId id="2146852262" r:id="rId48"/>
    <p:sldId id="376" r:id="rId49"/>
    <p:sldId id="377" r:id="rId50"/>
    <p:sldId id="2146852259" r:id="rId51"/>
    <p:sldId id="2146852260" r:id="rId52"/>
    <p:sldId id="2146852256" r:id="rId53"/>
    <p:sldId id="2146852199" r:id="rId5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9FF"/>
    <a:srgbClr val="E109B3"/>
    <a:srgbClr val="FFFFFF"/>
    <a:srgbClr val="2E75B6"/>
    <a:srgbClr val="FFEBFF"/>
    <a:srgbClr val="FFE1FF"/>
    <a:srgbClr val="FFD9FF"/>
    <a:srgbClr val="FFE697"/>
    <a:srgbClr val="FF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3772" autoAdjust="0"/>
  </p:normalViewPr>
  <p:slideViewPr>
    <p:cSldViewPr snapToGrid="0">
      <p:cViewPr varScale="1">
        <p:scale>
          <a:sx n="107" d="100"/>
          <a:sy n="107" d="100"/>
        </p:scale>
        <p:origin x="81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4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</a:t>
            </a:r>
            <a:r>
              <a:rPr lang="en-US" dirty="0" err="1"/>
              <a:t>Temperature,Humidity</a:t>
            </a:r>
            <a:r>
              <a:rPr lang="en-US" dirty="0"/>
              <a:t>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also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action plan</a:t>
            </a:r>
          </a:p>
          <a:p>
            <a:r>
              <a:rPr lang="en-US" dirty="0"/>
              <a:t>in first month, we have study project detail and training to be ready for the project that we </a:t>
            </a:r>
          </a:p>
          <a:p>
            <a:r>
              <a:rPr lang="en-US" dirty="0"/>
              <a:t>have received The second month and the third month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34.png"/><Relationship Id="rId12" Type="http://schemas.openxmlformats.org/officeDocument/2006/relationships/image" Target="../media/image72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40.jpe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37.png"/><Relationship Id="rId4" Type="http://schemas.openxmlformats.org/officeDocument/2006/relationships/image" Target="../media/image70.png"/><Relationship Id="rId9" Type="http://schemas.openxmlformats.org/officeDocument/2006/relationships/image" Target="../media/image36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77.png"/><Relationship Id="rId5" Type="http://schemas.openxmlformats.org/officeDocument/2006/relationships/image" Target="../media/image37.png"/><Relationship Id="rId10" Type="http://schemas.openxmlformats.org/officeDocument/2006/relationships/image" Target="../media/image1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84.png"/><Relationship Id="rId4" Type="http://schemas.openxmlformats.org/officeDocument/2006/relationships/image" Target="../media/image79.jpe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5.png"/><Relationship Id="rId7" Type="http://schemas.openxmlformats.org/officeDocument/2006/relationships/image" Target="../media/image9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6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16.png"/><Relationship Id="rId18" Type="http://schemas.openxmlformats.org/officeDocument/2006/relationships/image" Target="../media/image34.png"/><Relationship Id="rId26" Type="http://schemas.openxmlformats.org/officeDocument/2006/relationships/image" Target="../media/image121.png"/><Relationship Id="rId3" Type="http://schemas.openxmlformats.org/officeDocument/2006/relationships/image" Target="../media/image114.png"/><Relationship Id="rId21" Type="http://schemas.openxmlformats.org/officeDocument/2006/relationships/image" Target="../media/image37.png"/><Relationship Id="rId7" Type="http://schemas.openxmlformats.org/officeDocument/2006/relationships/image" Target="../media/image111.png"/><Relationship Id="rId12" Type="http://schemas.openxmlformats.org/officeDocument/2006/relationships/image" Target="../media/image68.png"/><Relationship Id="rId17" Type="http://schemas.openxmlformats.org/officeDocument/2006/relationships/image" Target="../media/image117.png"/><Relationship Id="rId25" Type="http://schemas.openxmlformats.org/officeDocument/2006/relationships/image" Target="../media/image120.png"/><Relationship Id="rId2" Type="http://schemas.openxmlformats.org/officeDocument/2006/relationships/image" Target="../media/image113.png"/><Relationship Id="rId16" Type="http://schemas.openxmlformats.org/officeDocument/2006/relationships/image" Target="../media/image7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1.png"/><Relationship Id="rId24" Type="http://schemas.openxmlformats.org/officeDocument/2006/relationships/image" Target="../media/image119.png"/><Relationship Id="rId5" Type="http://schemas.openxmlformats.org/officeDocument/2006/relationships/image" Target="../media/image72.png"/><Relationship Id="rId15" Type="http://schemas.openxmlformats.org/officeDocument/2006/relationships/image" Target="../media/image67.png"/><Relationship Id="rId23" Type="http://schemas.openxmlformats.org/officeDocument/2006/relationships/image" Target="../media/image118.png"/><Relationship Id="rId10" Type="http://schemas.openxmlformats.org/officeDocument/2006/relationships/image" Target="../media/image66.png"/><Relationship Id="rId19" Type="http://schemas.openxmlformats.org/officeDocument/2006/relationships/image" Target="../media/image35.png"/><Relationship Id="rId4" Type="http://schemas.openxmlformats.org/officeDocument/2006/relationships/image" Target="../media/image115.png"/><Relationship Id="rId9" Type="http://schemas.openxmlformats.org/officeDocument/2006/relationships/image" Target="../media/image69.png"/><Relationship Id="rId14" Type="http://schemas.openxmlformats.org/officeDocument/2006/relationships/image" Target="../media/image103.png"/><Relationship Id="rId22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foolegg.com/how-to-force-microsoft-excel-to-open-file-in-a-new-window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courses.lumenlearning.com/wm-compapp/chapter/internet-and-excel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9.jpe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3.png"/><Relationship Id="rId7" Type="http://schemas.openxmlformats.org/officeDocument/2006/relationships/image" Target="../media/image146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BAEA-9D4C-4F76-AECB-FCCCBAC71887}"/>
              </a:ext>
            </a:extLst>
          </p:cNvPr>
          <p:cNvSpPr/>
          <p:nvPr/>
        </p:nvSpPr>
        <p:spPr>
          <a:xfrm>
            <a:off x="-4934" y="0"/>
            <a:ext cx="12196934" cy="4613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Introduce</a:t>
            </a:r>
          </a:p>
        </p:txBody>
      </p:sp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9047D-6C3B-4014-8989-9FE8CC62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9" y="1089964"/>
            <a:ext cx="11252772" cy="30678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530584B-79B5-4D15-B730-B8E34D0F0FF8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  <a:r>
              <a:rPr kumimoji="1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emperat</a:t>
            </a:r>
            <a:r>
              <a:rPr kumimoji="1" lang="en-US" sz="24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2A4DD4-B82B-4E7B-8A3D-9FF08138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76B40-458D-444F-8DEA-C3210BE7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93F69-6F4E-46B1-B5D0-0445B250F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1632499" y="1775711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4323394" y="1463713"/>
            <a:ext cx="2064079" cy="973602"/>
          </a:xfrm>
          <a:prstGeom prst="borderCallout1">
            <a:avLst>
              <a:gd name="adj1" fmla="val 116779"/>
              <a:gd name="adj2" fmla="val -51984"/>
              <a:gd name="adj3" fmla="val 52784"/>
              <a:gd name="adj4" fmla="val 3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0C4E3A13-1B93-44D2-835E-DA1FD7E3D26D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B4F905C1-F735-4810-867F-FC44338B84AB}"/>
              </a:ext>
            </a:extLst>
          </p:cNvPr>
          <p:cNvSpPr/>
          <p:nvPr/>
        </p:nvSpPr>
        <p:spPr>
          <a:xfrm>
            <a:off x="8400720" y="3054026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B27F29-8EA0-4FDD-8A8B-52DF0BDE9988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1246FC-066B-4C42-B750-71AECB77656F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33C0015B-059D-4B22-A51F-E474418A5474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6F32D2-7C93-400A-B7C6-CB04F34BB2D1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6F127BDC-AFFC-44FF-90F4-B75DD99B67CE}"/>
              </a:ext>
            </a:extLst>
          </p:cNvPr>
          <p:cNvSpPr/>
          <p:nvPr/>
        </p:nvSpPr>
        <p:spPr>
          <a:xfrm>
            <a:off x="3824102" y="3384360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BB9990-B037-40F4-B787-2EAD6FA05EB9}"/>
              </a:ext>
            </a:extLst>
          </p:cNvPr>
          <p:cNvSpPr/>
          <p:nvPr/>
        </p:nvSpPr>
        <p:spPr>
          <a:xfrm>
            <a:off x="5545601" y="2992511"/>
            <a:ext cx="295764" cy="12303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81838F1F-A1F8-4A3B-8F85-322062943BC9}"/>
              </a:ext>
            </a:extLst>
          </p:cNvPr>
          <p:cNvSpPr/>
          <p:nvPr/>
        </p:nvSpPr>
        <p:spPr>
          <a:xfrm>
            <a:off x="2978783" y="5034779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9F30C8-EC4F-4763-8CE5-038BC5A5905C}"/>
              </a:ext>
            </a:extLst>
          </p:cNvPr>
          <p:cNvSpPr/>
          <p:nvPr/>
        </p:nvSpPr>
        <p:spPr>
          <a:xfrm>
            <a:off x="5629581" y="3256965"/>
            <a:ext cx="652551" cy="175523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7BDEC7F9-B45A-49AA-82FF-6C4CB85874A4}"/>
              </a:ext>
            </a:extLst>
          </p:cNvPr>
          <p:cNvSpPr/>
          <p:nvPr/>
        </p:nvSpPr>
        <p:spPr>
          <a:xfrm>
            <a:off x="6606817" y="5806108"/>
            <a:ext cx="3386157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5B6034-AEA2-4D78-B510-F7673839F9E3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5CF3C52-F803-416C-B352-416FD5CBBD23}"/>
              </a:ext>
            </a:extLst>
          </p:cNvPr>
          <p:cNvSpPr/>
          <p:nvPr/>
        </p:nvSpPr>
        <p:spPr>
          <a:xfrm>
            <a:off x="218779" y="683951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8F4DA-C9D7-4E13-BA11-7887492FA552}"/>
              </a:ext>
            </a:extLst>
          </p:cNvPr>
          <p:cNvSpPr txBox="1"/>
          <p:nvPr/>
        </p:nvSpPr>
        <p:spPr>
          <a:xfrm>
            <a:off x="729456" y="730268"/>
            <a:ext cx="97413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C46EE6-40E7-4FBA-9490-93C6C43EEE77}"/>
              </a:ext>
            </a:extLst>
          </p:cNvPr>
          <p:cNvSpPr/>
          <p:nvPr/>
        </p:nvSpPr>
        <p:spPr>
          <a:xfrm>
            <a:off x="1844944" y="2843633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EA0411-52B9-4B14-ADFE-F5802C4393F4}"/>
              </a:ext>
            </a:extLst>
          </p:cNvPr>
          <p:cNvSpPr/>
          <p:nvPr/>
        </p:nvSpPr>
        <p:spPr>
          <a:xfrm>
            <a:off x="3032129" y="2565613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7D3903-2740-424C-BFBF-68077EDBD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74" y="4287560"/>
            <a:ext cx="1457528" cy="219106"/>
          </a:xfrm>
          <a:prstGeom prst="rect">
            <a:avLst/>
          </a:prstGeom>
        </p:spPr>
      </p:pic>
      <p:sp>
        <p:nvSpPr>
          <p:cNvPr id="47" name="Callout: Line 46">
            <a:extLst>
              <a:ext uri="{FF2B5EF4-FFF2-40B4-BE49-F238E27FC236}">
                <a16:creationId xmlns:a16="http://schemas.microsoft.com/office/drawing/2014/main" id="{FFA88C92-D235-4404-85FC-794DCEB47FF9}"/>
              </a:ext>
            </a:extLst>
          </p:cNvPr>
          <p:cNvSpPr/>
          <p:nvPr/>
        </p:nvSpPr>
        <p:spPr>
          <a:xfrm>
            <a:off x="311349" y="5168378"/>
            <a:ext cx="2207091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00F82E-307A-4B18-9311-519C19E96993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llout: Line 48">
            <a:extLst>
              <a:ext uri="{FF2B5EF4-FFF2-40B4-BE49-F238E27FC236}">
                <a16:creationId xmlns:a16="http://schemas.microsoft.com/office/drawing/2014/main" id="{43025DED-FB4E-4F35-8A3A-EFD1FB7456E9}"/>
              </a:ext>
            </a:extLst>
          </p:cNvPr>
          <p:cNvSpPr/>
          <p:nvPr/>
        </p:nvSpPr>
        <p:spPr>
          <a:xfrm>
            <a:off x="6698960" y="3104227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391EB-FF8F-4927-802C-4C14DC769E92}"/>
              </a:ext>
            </a:extLst>
          </p:cNvPr>
          <p:cNvSpPr/>
          <p:nvPr/>
        </p:nvSpPr>
        <p:spPr>
          <a:xfrm>
            <a:off x="5377540" y="2813234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llout: Line 54">
            <a:extLst>
              <a:ext uri="{FF2B5EF4-FFF2-40B4-BE49-F238E27FC236}">
                <a16:creationId xmlns:a16="http://schemas.microsoft.com/office/drawing/2014/main" id="{11CC1223-E147-49B2-AA42-023A2B52F184}"/>
              </a:ext>
            </a:extLst>
          </p:cNvPr>
          <p:cNvSpPr/>
          <p:nvPr/>
        </p:nvSpPr>
        <p:spPr>
          <a:xfrm>
            <a:off x="7959724" y="3698539"/>
            <a:ext cx="1239694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56" name="Callout: Line 55">
            <a:extLst>
              <a:ext uri="{FF2B5EF4-FFF2-40B4-BE49-F238E27FC236}">
                <a16:creationId xmlns:a16="http://schemas.microsoft.com/office/drawing/2014/main" id="{DE64BC0A-32BC-4B2D-AC65-FF884ADD2E3D}"/>
              </a:ext>
            </a:extLst>
          </p:cNvPr>
          <p:cNvSpPr/>
          <p:nvPr/>
        </p:nvSpPr>
        <p:spPr>
          <a:xfrm>
            <a:off x="7037718" y="5070724"/>
            <a:ext cx="1203890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0" grpId="0" animBg="1"/>
      <p:bldP spid="29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D648E-D5C2-4EDC-ACD5-261E0D7C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0" y="1266020"/>
            <a:ext cx="6156058" cy="43907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5536A9-6AE4-477D-B595-5154B2F9F56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2E69F-BC4A-4671-80FE-C33F2795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</p:spPr>
      </p:pic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217607" y="1264744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281756" y="4060787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6983506" y="1134164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7174AB90-C868-45E7-A31F-EFD27DF08747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9A6AC-3549-418F-AF9C-79A8D665937D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7D6199B-1273-4593-87FE-EF0C5AF1C5A0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A5586-3604-4D5F-9B43-94B0D5680CF0}"/>
              </a:ext>
            </a:extLst>
          </p:cNvPr>
          <p:cNvSpPr/>
          <p:nvPr/>
        </p:nvSpPr>
        <p:spPr>
          <a:xfrm>
            <a:off x="1482357" y="3564925"/>
            <a:ext cx="753036" cy="38558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621361-1E1E-4A01-8658-4623905E97EC}"/>
              </a:ext>
            </a:extLst>
          </p:cNvPr>
          <p:cNvSpPr/>
          <p:nvPr/>
        </p:nvSpPr>
        <p:spPr>
          <a:xfrm>
            <a:off x="5729268" y="1677155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2930F2-EE69-465D-81D2-C9A30AFC6A96}"/>
              </a:ext>
            </a:extLst>
          </p:cNvPr>
          <p:cNvSpPr/>
          <p:nvPr/>
        </p:nvSpPr>
        <p:spPr>
          <a:xfrm>
            <a:off x="1375957" y="170557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528896-39FA-422E-AC53-3B2226106561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D601E90-0659-4BE8-9B4F-654DE5615DFC}"/>
              </a:ext>
            </a:extLst>
          </p:cNvPr>
          <p:cNvSpPr/>
          <p:nvPr/>
        </p:nvSpPr>
        <p:spPr>
          <a:xfrm>
            <a:off x="257026" y="2783372"/>
            <a:ext cx="1158351" cy="224606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1237E-0C98-4140-8FB1-B13D1B4B11A5}"/>
              </a:ext>
            </a:extLst>
          </p:cNvPr>
          <p:cNvSpPr/>
          <p:nvPr/>
        </p:nvSpPr>
        <p:spPr>
          <a:xfrm>
            <a:off x="432396" y="214703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8A8FF1-8607-4228-879F-11112539C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"/>
          <a:stretch/>
        </p:blipFill>
        <p:spPr>
          <a:xfrm>
            <a:off x="96010" y="1173018"/>
            <a:ext cx="7354902" cy="42811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9966AB-DC97-451C-A795-47995C6D7EA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5594274" y="1958438"/>
            <a:ext cx="1295402" cy="276999"/>
          </a:xfrm>
          <a:prstGeom prst="borderCallout1">
            <a:avLst>
              <a:gd name="adj1" fmla="val 284341"/>
              <a:gd name="adj2" fmla="val -912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EB233-0AF7-48B8-AE50-8C82277A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28" y="24565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3DB1D759-7B32-490D-A7CC-C95BE88F4B2F}"/>
              </a:ext>
            </a:extLst>
          </p:cNvPr>
          <p:cNvSpPr/>
          <p:nvPr/>
        </p:nvSpPr>
        <p:spPr>
          <a:xfrm>
            <a:off x="7450912" y="2020625"/>
            <a:ext cx="1836807" cy="331895"/>
          </a:xfrm>
          <a:prstGeom prst="borderCallout1">
            <a:avLst>
              <a:gd name="adj1" fmla="val 668891"/>
              <a:gd name="adj2" fmla="val -177898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E21-E3C0-4AB9-AF75-A388236FE209}"/>
              </a:ext>
            </a:extLst>
          </p:cNvPr>
          <p:cNvSpPr txBox="1"/>
          <p:nvPr/>
        </p:nvSpPr>
        <p:spPr>
          <a:xfrm>
            <a:off x="729456" y="730268"/>
            <a:ext cx="8728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BF0B0B8-37E8-4380-9CB7-3ABB8D28B030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D12AB6-58F7-4DBA-A955-539FE2DB2E15}"/>
              </a:ext>
            </a:extLst>
          </p:cNvPr>
          <p:cNvSpPr/>
          <p:nvPr/>
        </p:nvSpPr>
        <p:spPr>
          <a:xfrm>
            <a:off x="3884898" y="2730124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78F49B-71D7-42CC-A1F9-2D8FE05DAA4E}"/>
              </a:ext>
            </a:extLst>
          </p:cNvPr>
          <p:cNvSpPr/>
          <p:nvPr/>
        </p:nvSpPr>
        <p:spPr>
          <a:xfrm>
            <a:off x="3072002" y="3827724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06DB04-6A75-4581-8503-C6838E2E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5" y="2862926"/>
            <a:ext cx="2830789" cy="143737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57938-CDE2-402D-BD65-AFAB0C53E61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All Status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60003" y="2784717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3"/>
          <a:stretch/>
        </p:blipFill>
        <p:spPr>
          <a:xfrm>
            <a:off x="3997591" y="1451750"/>
            <a:ext cx="1498957" cy="47585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634932" y="2277034"/>
            <a:ext cx="2224274" cy="2666676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634932" y="4943710"/>
            <a:ext cx="2224274" cy="67551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634932" y="5633236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8B2909-906B-4FC4-9DBD-5AF01F000A15}"/>
              </a:ext>
            </a:extLst>
          </p:cNvPr>
          <p:cNvGrpSpPr/>
          <p:nvPr/>
        </p:nvGrpSpPr>
        <p:grpSpPr>
          <a:xfrm>
            <a:off x="6490740" y="1684734"/>
            <a:ext cx="5697305" cy="4764011"/>
            <a:chOff x="5690252" y="901743"/>
            <a:chExt cx="6497793" cy="54333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51DC4-1712-43EF-92A2-70F74C61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7794" y="1458788"/>
              <a:ext cx="3910389" cy="12328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11722E-A6DB-4DF5-97D9-D526FF7C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1749" y="3430740"/>
              <a:ext cx="3846436" cy="10969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A1C82B-B320-4ECB-8572-5613360D5EA8}"/>
                </a:ext>
              </a:extLst>
            </p:cNvPr>
            <p:cNvSpPr/>
            <p:nvPr/>
          </p:nvSpPr>
          <p:spPr>
            <a:xfrm>
              <a:off x="5690252" y="901743"/>
              <a:ext cx="6497793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Temp &amp; Humid Trend(History)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7E96F1-489A-4E35-AF08-B288A289A6AB}"/>
                </a:ext>
              </a:extLst>
            </p:cNvPr>
            <p:cNvSpPr/>
            <p:nvPr/>
          </p:nvSpPr>
          <p:spPr>
            <a:xfrm>
              <a:off x="6032461" y="2847499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Utility Each Building is show Gauge Chart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5078DD-D159-4413-A024-7371F00F1EE2}"/>
                </a:ext>
              </a:extLst>
            </p:cNvPr>
            <p:cNvSpPr/>
            <p:nvPr/>
          </p:nvSpPr>
          <p:spPr>
            <a:xfrm>
              <a:off x="5994603" y="4671437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Energy Each Room is show graph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7021B7E-C870-4A1E-9936-455E12A09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1749" y="5228482"/>
              <a:ext cx="3910391" cy="1106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529004" y="4498632"/>
            <a:ext cx="2678876" cy="866161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A3951-66B6-4504-96FB-8ABBCAB7C82F}"/>
              </a:ext>
            </a:extLst>
          </p:cNvPr>
          <p:cNvSpPr txBox="1"/>
          <p:nvPr/>
        </p:nvSpPr>
        <p:spPr>
          <a:xfrm>
            <a:off x="729456" y="730268"/>
            <a:ext cx="70070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Sidebar by include all status of room name on page. 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2DA8C63-0F2E-4AD9-A7BB-7856E09D04C0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9" grpId="0" animBg="1"/>
      <p:bldP spid="49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23B836-2189-41C3-83CD-4F43BCFBF31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Overall,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of FAC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44441" y="520101"/>
            <a:ext cx="8534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B5D40BB-3194-4D84-AC6F-41E4C8C4D526}"/>
              </a:ext>
            </a:extLst>
          </p:cNvPr>
          <p:cNvSpPr/>
          <p:nvPr/>
        </p:nvSpPr>
        <p:spPr>
          <a:xfrm>
            <a:off x="233764" y="473610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6141AE-D654-4359-AEFF-D10E3C8B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8" y="910331"/>
            <a:ext cx="1090317" cy="5301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642488-661C-4FB7-B271-A7E2106B1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" b="15489"/>
          <a:stretch/>
        </p:blipFill>
        <p:spPr>
          <a:xfrm>
            <a:off x="498338" y="910331"/>
            <a:ext cx="10802122" cy="214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5C4B1F-662F-42B4-B6C6-83EB32110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/>
          <a:stretch/>
        </p:blipFill>
        <p:spPr>
          <a:xfrm>
            <a:off x="1588655" y="1124988"/>
            <a:ext cx="9711805" cy="2140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CE383-1CC1-49BB-B117-5CBC2F3A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655" y="3265832"/>
            <a:ext cx="4362565" cy="29458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4DA6A8-AE1D-4B21-978B-4AA140CBED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4"/>
          <a:stretch/>
        </p:blipFill>
        <p:spPr>
          <a:xfrm>
            <a:off x="5951220" y="3265832"/>
            <a:ext cx="5349240" cy="29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E1062E-FBFE-4201-92BF-FB4AB65972E0}"/>
              </a:ext>
            </a:extLst>
          </p:cNvPr>
          <p:cNvSpPr txBox="1"/>
          <p:nvPr/>
        </p:nvSpPr>
        <p:spPr>
          <a:xfrm>
            <a:off x="5396089" y="278553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9329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CDB28069-0B84-403E-BB20-AF28BAEE0820}"/>
              </a:ext>
            </a:extLst>
          </p:cNvPr>
          <p:cNvSpPr txBox="1">
            <a:spLocks/>
          </p:cNvSpPr>
          <p:nvPr/>
        </p:nvSpPr>
        <p:spPr>
          <a:xfrm>
            <a:off x="3165313" y="3956172"/>
            <a:ext cx="5856423" cy="6226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92D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the Employee can view the dashboard.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9E9A9C-C674-4A94-8C9E-D9AF596CEC9A}"/>
              </a:ext>
            </a:extLst>
          </p:cNvPr>
          <p:cNvSpPr txBox="1">
            <a:spLocks/>
          </p:cNvSpPr>
          <p:nvPr/>
        </p:nvSpPr>
        <p:spPr>
          <a:xfrm>
            <a:off x="2451696" y="2916455"/>
            <a:ext cx="7283663" cy="5803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rgbClr val="FFFF0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 Team can act as soon as possible for the error.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2021038-8680-479F-8F01-556ABFA37D67}"/>
              </a:ext>
            </a:extLst>
          </p:cNvPr>
          <p:cNvSpPr txBox="1">
            <a:spLocks/>
          </p:cNvSpPr>
          <p:nvPr/>
        </p:nvSpPr>
        <p:spPr>
          <a:xfrm>
            <a:off x="4312834" y="1834372"/>
            <a:ext cx="3561383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Easily access the data.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FCCC1-F888-4140-BDA6-B65AAB2363A2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</a:t>
            </a:r>
            <a:r>
              <a:rPr kumimoji="1" lang="th-TH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Company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F898752-F9ED-4EF1-9224-B102E4ACDAD2}"/>
              </a:ext>
            </a:extLst>
          </p:cNvPr>
          <p:cNvSpPr txBox="1"/>
          <p:nvPr/>
        </p:nvSpPr>
        <p:spPr>
          <a:xfrm>
            <a:off x="197224" y="680812"/>
            <a:ext cx="53071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Benefit that the company will be received.</a:t>
            </a:r>
          </a:p>
        </p:txBody>
      </p:sp>
    </p:spTree>
    <p:extLst>
      <p:ext uri="{BB962C8B-B14F-4D97-AF65-F5344CB8AC3E}">
        <p14:creationId xmlns:p14="http://schemas.microsoft.com/office/powerpoint/2010/main" val="311550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42B755-A607-4B19-9BDC-C0E349264079}"/>
              </a:ext>
            </a:extLst>
          </p:cNvPr>
          <p:cNvSpPr txBox="1"/>
          <p:nvPr/>
        </p:nvSpPr>
        <p:spPr>
          <a:xfrm>
            <a:off x="706278" y="869055"/>
            <a:ext cx="10861748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for 3 months and 13 days (4 July 2022 – 23 October 2022)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Monday – Friday (8.00 a.m. – 17.30 p.m.)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46A55E-3747-481E-8127-58112618BE25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A6DC811-AF49-4EF0-A1FB-E6863DB555CC}"/>
              </a:ext>
            </a:extLst>
          </p:cNvPr>
          <p:cNvSpPr txBox="1">
            <a:spLocks/>
          </p:cNvSpPr>
          <p:nvPr/>
        </p:nvSpPr>
        <p:spPr>
          <a:xfrm>
            <a:off x="1693189" y="2335674"/>
            <a:ext cx="8805622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how to deal with many problem.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5312A-F4B9-4FDE-86D0-12D153EBB594}"/>
              </a:ext>
            </a:extLst>
          </p:cNvPr>
          <p:cNvSpPr/>
          <p:nvPr/>
        </p:nvSpPr>
        <p:spPr>
          <a:xfrm>
            <a:off x="1693189" y="3236259"/>
            <a:ext cx="8805622" cy="622679"/>
          </a:xfrm>
          <a:prstGeom prst="rect">
            <a:avLst/>
          </a:prstGeom>
          <a:solidFill>
            <a:srgbClr val="E109B3"/>
          </a:solidFill>
          <a:ln w="57150">
            <a:solidFill>
              <a:srgbClr val="FF99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learned how to preparing appropriate</a:t>
            </a:r>
            <a:r>
              <a:rPr lang="th-TH" sz="200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presentation.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667B-4DB6-42D5-9F1A-583392C65BC8}"/>
              </a:ext>
            </a:extLst>
          </p:cNvPr>
          <p:cNvSpPr/>
          <p:nvPr/>
        </p:nvSpPr>
        <p:spPr>
          <a:xfrm>
            <a:off x="1693188" y="4276164"/>
            <a:ext cx="8805621" cy="62267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the experience of working in the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1A3CA-9D11-465B-985C-CF4B9A1EEE3E}"/>
              </a:ext>
            </a:extLst>
          </p:cNvPr>
          <p:cNvSpPr/>
          <p:nvPr/>
        </p:nvSpPr>
        <p:spPr>
          <a:xfrm>
            <a:off x="1693187" y="5181600"/>
            <a:ext cx="8805622" cy="6226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>
            <a:solidFill>
              <a:srgbClr val="92D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about Culture, Organization, and working in the facility.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67773F0-451E-4901-A541-3FC6AE18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4276164"/>
            <a:ext cx="773319" cy="88026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E0BB856-11E8-49A7-A7B8-E31DDAF21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7" y="3236259"/>
            <a:ext cx="677417" cy="77110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7C7E9D6-D2EA-4BFA-89DA-1532308BE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2335674"/>
            <a:ext cx="773319" cy="70210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A3FDF20-7D3E-4311-A005-3BE5CA096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" y="5156430"/>
            <a:ext cx="705466" cy="9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1A02BD-A192-4895-A68B-FE506EF9506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14803" y="497033"/>
            <a:ext cx="86177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experience.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E8854-5A56-4FE6-801C-E716027BF62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Project 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6D46D-9A42-4F27-8A5E-3C87F6DB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65"/>
            <a:ext cx="12192000" cy="543780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8490A-80C1-4365-97E1-562646A76302}"/>
              </a:ext>
            </a:extLst>
          </p:cNvPr>
          <p:cNvSpPr/>
          <p:nvPr/>
        </p:nvSpPr>
        <p:spPr>
          <a:xfrm>
            <a:off x="1775012" y="4634753"/>
            <a:ext cx="1766047" cy="114748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0F15B8D-559D-4218-AD32-4313E13D8AF9}"/>
              </a:ext>
            </a:extLst>
          </p:cNvPr>
          <p:cNvSpPr/>
          <p:nvPr/>
        </p:nvSpPr>
        <p:spPr>
          <a:xfrm flipV="1">
            <a:off x="645459" y="4167413"/>
            <a:ext cx="959223" cy="1272988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C49AE-7438-4DBC-A836-09BC0BAD6AA8}"/>
              </a:ext>
            </a:extLst>
          </p:cNvPr>
          <p:cNvSpPr txBox="1"/>
          <p:nvPr/>
        </p:nvSpPr>
        <p:spPr>
          <a:xfrm>
            <a:off x="140820" y="3767304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rgbClr val="FF0000"/>
                </a:solidFill>
              </a:rPr>
              <a:t>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41BFC-EE71-4433-A994-A72FB90F7C1F}"/>
              </a:ext>
            </a:extLst>
          </p:cNvPr>
          <p:cNvSpPr txBox="1"/>
          <p:nvPr/>
        </p:nvSpPr>
        <p:spPr>
          <a:xfrm>
            <a:off x="316427" y="584209"/>
            <a:ext cx="4883102" cy="369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The task that assign to this internship.</a:t>
            </a:r>
            <a:endParaRPr lang="en-US" sz="2797" dirty="0"/>
          </a:p>
        </p:txBody>
      </p:sp>
    </p:spTree>
    <p:extLst>
      <p:ext uri="{BB962C8B-B14F-4D97-AF65-F5344CB8AC3E}">
        <p14:creationId xmlns:p14="http://schemas.microsoft.com/office/powerpoint/2010/main" val="414967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E3A7A13-E15E-4058-91B3-5EE9E1A8FCA5}"/>
              </a:ext>
            </a:extLst>
          </p:cNvPr>
          <p:cNvSpPr/>
          <p:nvPr/>
        </p:nvSpPr>
        <p:spPr>
          <a:xfrm>
            <a:off x="6940037" y="1057621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7C5227-7CC1-451F-8A15-6DD6C5AA79B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Job Responsibility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224365" y="1057620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4" y="5644444"/>
            <a:ext cx="553196" cy="55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70" y="5095477"/>
            <a:ext cx="870651" cy="5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4" y="4960783"/>
            <a:ext cx="660755" cy="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71" y="5713912"/>
            <a:ext cx="531114" cy="4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56" y="5091248"/>
            <a:ext cx="553196" cy="5531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 rot="5400000">
            <a:off x="3347742" y="3423657"/>
            <a:ext cx="5495049" cy="2230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866" y="5802221"/>
            <a:ext cx="867503" cy="39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7585561" y="1830753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793792" y="5162550"/>
            <a:ext cx="1179708" cy="999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36" y="1810339"/>
            <a:ext cx="446155" cy="4461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7585561" y="2200085"/>
            <a:ext cx="504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 err="1">
                <a:cs typeface="Calibri" panose="020F0502020204030204" pitchFamily="34" charset="0"/>
              </a:rPr>
              <a:t>SP_Get_Temp_and_Humidity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 </a:t>
            </a:r>
            <a:r>
              <a:rPr lang="en-US" sz="1200" dirty="0" err="1"/>
              <a:t>SP_Get_Utility</a:t>
            </a:r>
            <a:endParaRPr lang="th-TH" sz="1200">
              <a:solidFill>
                <a:srgbClr val="FF0000"/>
              </a:solidFill>
            </a:endParaRP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en-US" sz="1200" dirty="0"/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34DC72-3750-4B05-A4C3-E3C9D8C39B82}"/>
              </a:ext>
            </a:extLst>
          </p:cNvPr>
          <p:cNvSpPr/>
          <p:nvPr/>
        </p:nvSpPr>
        <p:spPr>
          <a:xfrm>
            <a:off x="225710" y="834462"/>
            <a:ext cx="5055268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Front-End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90AF08-039C-4476-A346-FA4BEAFC75A0}"/>
              </a:ext>
            </a:extLst>
          </p:cNvPr>
          <p:cNvSpPr txBox="1"/>
          <p:nvPr/>
        </p:nvSpPr>
        <p:spPr>
          <a:xfrm>
            <a:off x="507196" y="1431939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Internship Support</a:t>
            </a:r>
            <a:endParaRPr lang="th-TH" sz="16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B0E40B-937A-4883-A5DD-07BFAD250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01" y="1934347"/>
            <a:ext cx="4425285" cy="2261703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213991-337D-4259-81DD-92506AAA8358}"/>
              </a:ext>
            </a:extLst>
          </p:cNvPr>
          <p:cNvSpPr/>
          <p:nvPr/>
        </p:nvSpPr>
        <p:spPr>
          <a:xfrm>
            <a:off x="6940036" y="855726"/>
            <a:ext cx="504876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Back-End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7CB8FD-8B48-48BC-9280-CCDE03EEA967}"/>
              </a:ext>
            </a:extLst>
          </p:cNvPr>
          <p:cNvSpPr txBox="1"/>
          <p:nvPr/>
        </p:nvSpPr>
        <p:spPr>
          <a:xfrm>
            <a:off x="7174632" y="1520860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Trainer Support</a:t>
            </a:r>
            <a:endParaRPr lang="th-TH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0D9047-A0E6-44DC-B1F2-28D50232049D}"/>
              </a:ext>
            </a:extLst>
          </p:cNvPr>
          <p:cNvSpPr/>
          <p:nvPr/>
        </p:nvSpPr>
        <p:spPr>
          <a:xfrm>
            <a:off x="6940034" y="4536720"/>
            <a:ext cx="5048765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385FEF-5951-4524-AC75-489EE32D3EC4}"/>
              </a:ext>
            </a:extLst>
          </p:cNvPr>
          <p:cNvSpPr/>
          <p:nvPr/>
        </p:nvSpPr>
        <p:spPr>
          <a:xfrm>
            <a:off x="224365" y="4536720"/>
            <a:ext cx="5052017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7E2D6-1C0D-4125-AF62-09C0D45A1C7A}"/>
              </a:ext>
            </a:extLst>
          </p:cNvPr>
          <p:cNvSpPr txBox="1"/>
          <p:nvPr/>
        </p:nvSpPr>
        <p:spPr>
          <a:xfrm>
            <a:off x="0" y="465130"/>
            <a:ext cx="79301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Responsibilities and tools for this project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4C36-4CBC-4670-A3EA-B30332C1D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70" y="3416053"/>
            <a:ext cx="3930952" cy="10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B1E971-4D0D-4F64-9644-25D521A1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3" y="865132"/>
            <a:ext cx="2498652" cy="1430226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B78519-6D00-4EA7-A393-1B4517E8F619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E1109D-2FD9-40BD-B256-394E34F15002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FA056DF-85D6-4A8A-A2C6-516FC622B22B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222397" y="787244"/>
            <a:ext cx="8558134" cy="645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And Generate data to Dashboard.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57F5EB-2410-465A-82B7-F32F36DB668C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6522298-054E-4CEF-BEE9-8A482401F30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AE44C-CD42-451C-8D6D-1FDBDA8AAF54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ABF23-6F05-42FF-9CED-6BE119D59436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B7C38-AD44-45E1-BBE2-5EAC355EF89D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95A022-67A8-40E4-B8D8-F705E47AB28A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: FAC Dashboard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64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30" grpId="0" animBg="1"/>
      <p:bldP spid="3" grpId="0" animBg="1"/>
      <p:bldP spid="8" grpId="0" animBg="1"/>
      <p:bldP spid="9" grpId="0"/>
      <p:bldP spid="10" grpId="0"/>
      <p:bldP spid="14" grpId="0" animBg="1"/>
      <p:bldP spid="15" grpId="0"/>
      <p:bldP spid="16" grpId="0"/>
      <p:bldP spid="17" grpId="0" animBg="1"/>
      <p:bldP spid="18" grpId="0"/>
      <p:bldP spid="23" grpId="0"/>
      <p:bldP spid="24" grpId="0"/>
      <p:bldP spid="25" grpId="0"/>
      <p:bldP spid="29" grpId="0"/>
      <p:bldP spid="7" grpId="0" animBg="1"/>
      <p:bldP spid="33" grpId="0"/>
      <p:bldP spid="3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75AEF1B-3832-409C-B951-37FF766901A0}"/>
              </a:ext>
            </a:extLst>
          </p:cNvPr>
          <p:cNvSpPr/>
          <p:nvPr/>
        </p:nvSpPr>
        <p:spPr>
          <a:xfrm>
            <a:off x="0" y="1470811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0" y="3944037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3EAE82-BFE5-4D8F-B304-9F7D7F50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78" y="4916902"/>
            <a:ext cx="1508137" cy="89239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480959" y="510522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10137627" y="1647099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4" y="158250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(Problem)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104196" y="2049414"/>
            <a:ext cx="6626275" cy="169714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899597" y="2505468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9762441" y="328931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0173" y="1703694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355874" y="5880838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97612" y="4538606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8730" y="4911752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546285" y="5189863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99351" y="49119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291199" y="5880650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90" y="46360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52044" y="5259249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4ACB8B-09E0-4D85-9DAC-FDAB59BC5F9B}"/>
              </a:ext>
            </a:extLst>
          </p:cNvPr>
          <p:cNvGrpSpPr/>
          <p:nvPr/>
        </p:nvGrpSpPr>
        <p:grpSpPr>
          <a:xfrm>
            <a:off x="9870636" y="2357595"/>
            <a:ext cx="582226" cy="870846"/>
            <a:chOff x="9820325" y="2564891"/>
            <a:chExt cx="582226" cy="8708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 bwMode="auto">
            <a:xfrm>
              <a:off x="9909897" y="2564891"/>
              <a:ext cx="393127" cy="40805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 bwMode="auto">
            <a:xfrm rot="16200000">
              <a:off x="9885019" y="2918205"/>
              <a:ext cx="452838" cy="58222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06364" y="507161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10085108" y="5692959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04196" y="405556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5E4E07-80A1-4CB7-AB78-10ACE08A0BEC}"/>
              </a:ext>
            </a:extLst>
          </p:cNvPr>
          <p:cNvGrpSpPr/>
          <p:nvPr/>
        </p:nvGrpSpPr>
        <p:grpSpPr>
          <a:xfrm>
            <a:off x="9957286" y="4143913"/>
            <a:ext cx="1472264" cy="778640"/>
            <a:chOff x="9761927" y="3479820"/>
            <a:chExt cx="1484798" cy="785269"/>
          </a:xfrm>
        </p:grpSpPr>
        <p:sp>
          <p:nvSpPr>
            <p:cNvPr id="69" name="Thought Bubble: Cloud 68">
              <a:extLst>
                <a:ext uri="{FF2B5EF4-FFF2-40B4-BE49-F238E27FC236}">
                  <a16:creationId xmlns:a16="http://schemas.microsoft.com/office/drawing/2014/main" id="{0ABA5750-B73D-4DDE-A665-F4139D9A786E}"/>
                </a:ext>
              </a:extLst>
            </p:cNvPr>
            <p:cNvSpPr/>
            <p:nvPr/>
          </p:nvSpPr>
          <p:spPr>
            <a:xfrm>
              <a:off x="9761927" y="3479820"/>
              <a:ext cx="1484798" cy="785269"/>
            </a:xfrm>
            <a:prstGeom prst="cloud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09F7DAE-7C8F-4539-BEAA-E958D0D15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63" t="10239" r="5373" b="15210"/>
            <a:stretch/>
          </p:blipFill>
          <p:spPr>
            <a:xfrm>
              <a:off x="9803903" y="3512440"/>
              <a:ext cx="1367630" cy="7032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075469" y="588064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F84DF-6CE1-4DAA-BF77-3D2E82CE8629}"/>
              </a:ext>
            </a:extLst>
          </p:cNvPr>
          <p:cNvGrpSpPr/>
          <p:nvPr/>
        </p:nvGrpSpPr>
        <p:grpSpPr>
          <a:xfrm>
            <a:off x="9543238" y="5092644"/>
            <a:ext cx="1798532" cy="591183"/>
            <a:chOff x="8771629" y="4277692"/>
            <a:chExt cx="3084931" cy="1014026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51BEC64E-0C92-4547-B810-F5C2281DF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629" y="4300580"/>
              <a:ext cx="662650" cy="991138"/>
              <a:chOff x="1248694" y="752937"/>
              <a:chExt cx="186436" cy="27745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CD49A62-8FC0-428D-B0BA-1EE42CECF72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68" name="Flowchart: Delay 67">
                <a:extLst>
                  <a:ext uri="{FF2B5EF4-FFF2-40B4-BE49-F238E27FC236}">
                    <a16:creationId xmlns:a16="http://schemas.microsoft.com/office/drawing/2014/main" id="{D89C574D-D6C4-4259-A424-D7260B3C4EFB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578D4A22-CD71-45D2-97BB-E70741BD8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4779" y="4277692"/>
              <a:ext cx="662650" cy="991138"/>
              <a:chOff x="1248694" y="752937"/>
              <a:chExt cx="186436" cy="277459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C478F33-1E20-4C03-B8E4-AE32437D6C6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72" name="Flowchart: Delay 71">
                <a:extLst>
                  <a:ext uri="{FF2B5EF4-FFF2-40B4-BE49-F238E27FC236}">
                    <a16:creationId xmlns:a16="http://schemas.microsoft.com/office/drawing/2014/main" id="{0A42EAD8-2BB9-4F1A-BEAB-DE1C6855B938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145A924C-424E-4FC9-B1D9-1840E5A52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4082" y="4277692"/>
              <a:ext cx="662650" cy="991138"/>
              <a:chOff x="1248694" y="752937"/>
              <a:chExt cx="186436" cy="27745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023F9C5-7194-4310-9D58-652D70AE61C0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0" name="Flowchart: Delay 79">
                <a:extLst>
                  <a:ext uri="{FF2B5EF4-FFF2-40B4-BE49-F238E27FC236}">
                    <a16:creationId xmlns:a16="http://schemas.microsoft.com/office/drawing/2014/main" id="{75BFE70D-4A76-4A02-8B82-6DC479C7E750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75ED33C9-8EBE-4B04-98F3-F997F0BA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3910" y="4300580"/>
              <a:ext cx="662650" cy="991138"/>
              <a:chOff x="1248694" y="752937"/>
              <a:chExt cx="186436" cy="27745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89A51E-15D6-4022-8FF6-DF9C98EC6E27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3" name="Flowchart: Delay 82">
                <a:extLst>
                  <a:ext uri="{FF2B5EF4-FFF2-40B4-BE49-F238E27FC236}">
                    <a16:creationId xmlns:a16="http://schemas.microsoft.com/office/drawing/2014/main" id="{9B800050-6A64-437D-9DDD-6900771BAE8C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44D548F-0BF2-4591-9B04-0FD5C49E8C09}"/>
              </a:ext>
            </a:extLst>
          </p:cNvPr>
          <p:cNvSpPr/>
          <p:nvPr/>
        </p:nvSpPr>
        <p:spPr>
          <a:xfrm>
            <a:off x="1405876" y="2606107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530326-319B-4870-90F9-54A8E7D49031}"/>
              </a:ext>
            </a:extLst>
          </p:cNvPr>
          <p:cNvSpPr txBox="1"/>
          <p:nvPr/>
        </p:nvSpPr>
        <p:spPr>
          <a:xfrm>
            <a:off x="265302" y="3359879"/>
            <a:ext cx="1121198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E61C8BD3-4E0C-4BCE-8B14-3974FA64C4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2999" y="2282922"/>
            <a:ext cx="789752" cy="97199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B8DCE0B-7E06-425A-9BE9-23E007017BCF}"/>
              </a:ext>
            </a:extLst>
          </p:cNvPr>
          <p:cNvSpPr txBox="1"/>
          <p:nvPr/>
        </p:nvSpPr>
        <p:spPr>
          <a:xfrm>
            <a:off x="1471202" y="2690746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4F9C1C6-B5C3-4BA6-8DB2-2E02D0835C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10724" y="2380252"/>
            <a:ext cx="856966" cy="97199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61C52F-90A1-429B-8757-E86DEC5494E5}"/>
              </a:ext>
            </a:extLst>
          </p:cNvPr>
          <p:cNvSpPr txBox="1"/>
          <p:nvPr/>
        </p:nvSpPr>
        <p:spPr>
          <a:xfrm>
            <a:off x="2246511" y="3430029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105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EB433032-21F1-42B8-A16F-B247C44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44" y="2170024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EDE0ABF-BD15-4A5D-AD8C-726E60BD4E61}"/>
              </a:ext>
            </a:extLst>
          </p:cNvPr>
          <p:cNvSpPr/>
          <p:nvPr/>
        </p:nvSpPr>
        <p:spPr>
          <a:xfrm>
            <a:off x="3470866" y="279301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BDD5F0B-454C-4C32-A6C0-E6C2562F4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052453" y="2276386"/>
            <a:ext cx="1038613" cy="103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D187A18-4E09-4C65-A328-694F326AE0B6}"/>
              </a:ext>
            </a:extLst>
          </p:cNvPr>
          <p:cNvSpPr txBox="1"/>
          <p:nvPr/>
        </p:nvSpPr>
        <p:spPr>
          <a:xfrm>
            <a:off x="4918058" y="3385004"/>
            <a:ext cx="121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201432-1BA1-432C-9586-15989F4C81D2}"/>
              </a:ext>
            </a:extLst>
          </p:cNvPr>
          <p:cNvSpPr txBox="1"/>
          <p:nvPr/>
        </p:nvSpPr>
        <p:spPr>
          <a:xfrm>
            <a:off x="-10531" y="666787"/>
            <a:ext cx="89842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912478"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Before and After having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project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and problem causing in this project.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6">
            <a:extLst>
              <a:ext uri="{FF2B5EF4-FFF2-40B4-BE49-F238E27FC236}">
                <a16:creationId xmlns:a16="http://schemas.microsoft.com/office/drawing/2014/main" id="{74151863-2B11-4E02-8181-8A82A4E6EFDC}"/>
              </a:ext>
            </a:extLst>
          </p:cNvPr>
          <p:cNvSpPr/>
          <p:nvPr/>
        </p:nvSpPr>
        <p:spPr>
          <a:xfrm>
            <a:off x="241350" y="1001843"/>
            <a:ext cx="11716717" cy="5225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DEE2F-FF63-4409-8E79-9BDE77F49CD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2513B-BFDB-4789-9D0F-3FAF1E86A1C3}"/>
              </a:ext>
            </a:extLst>
          </p:cNvPr>
          <p:cNvSpPr/>
          <p:nvPr/>
        </p:nvSpPr>
        <p:spPr>
          <a:xfrm>
            <a:off x="4076830" y="1244245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FAC Dashboard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FC1AC8C3-B261-4665-909E-79EA062DD93B}"/>
              </a:ext>
            </a:extLst>
          </p:cNvPr>
          <p:cNvSpPr/>
          <p:nvPr/>
        </p:nvSpPr>
        <p:spPr>
          <a:xfrm>
            <a:off x="1278296" y="2894809"/>
            <a:ext cx="2338855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Temp. &amp; Humidity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: Rounded Corners 9">
            <a:extLst>
              <a:ext uri="{FF2B5EF4-FFF2-40B4-BE49-F238E27FC236}">
                <a16:creationId xmlns:a16="http://schemas.microsoft.com/office/drawing/2014/main" id="{6F432084-A310-4BA3-B336-F045BB581389}"/>
              </a:ext>
            </a:extLst>
          </p:cNvPr>
          <p:cNvSpPr/>
          <p:nvPr/>
        </p:nvSpPr>
        <p:spPr>
          <a:xfrm>
            <a:off x="4878348" y="289481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angle: Rounded Corners 9">
            <a:extLst>
              <a:ext uri="{FF2B5EF4-FFF2-40B4-BE49-F238E27FC236}">
                <a16:creationId xmlns:a16="http://schemas.microsoft.com/office/drawing/2014/main" id="{555A961E-EC39-4475-A71A-B8BFBE8E6DBA}"/>
              </a:ext>
            </a:extLst>
          </p:cNvPr>
          <p:cNvSpPr/>
          <p:nvPr/>
        </p:nvSpPr>
        <p:spPr>
          <a:xfrm>
            <a:off x="8174702" y="2894809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Energy Usage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Rectangle: Rounded Corners 9">
            <a:extLst>
              <a:ext uri="{FF2B5EF4-FFF2-40B4-BE49-F238E27FC236}">
                <a16:creationId xmlns:a16="http://schemas.microsoft.com/office/drawing/2014/main" id="{809C9D44-4673-4C9C-BEEE-A2F284888DBC}"/>
              </a:ext>
            </a:extLst>
          </p:cNvPr>
          <p:cNvSpPr/>
          <p:nvPr/>
        </p:nvSpPr>
        <p:spPr>
          <a:xfrm>
            <a:off x="1151478" y="4631990"/>
            <a:ext cx="2603924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Lamp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Rectangle: Rounded Corners 9">
            <a:extLst>
              <a:ext uri="{FF2B5EF4-FFF2-40B4-BE49-F238E27FC236}">
                <a16:creationId xmlns:a16="http://schemas.microsoft.com/office/drawing/2014/main" id="{05D8C6AE-47B4-4233-AB90-38EB5CD3BC10}"/>
              </a:ext>
            </a:extLst>
          </p:cNvPr>
          <p:cNvSpPr/>
          <p:nvPr/>
        </p:nvSpPr>
        <p:spPr>
          <a:xfrm>
            <a:off x="4604524" y="4657742"/>
            <a:ext cx="2031950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Gauge chart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Rectangle: Rounded Corners 9">
            <a:extLst>
              <a:ext uri="{FF2B5EF4-FFF2-40B4-BE49-F238E27FC236}">
                <a16:creationId xmlns:a16="http://schemas.microsoft.com/office/drawing/2014/main" id="{43A047D1-7846-4870-BA43-8D337AA8DA66}"/>
              </a:ext>
            </a:extLst>
          </p:cNvPr>
          <p:cNvSpPr/>
          <p:nvPr/>
        </p:nvSpPr>
        <p:spPr>
          <a:xfrm>
            <a:off x="8014776" y="4631990"/>
            <a:ext cx="1804155" cy="1060306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 chart 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4" name="Graphic 61" descr="Quill with solid fill">
            <a:extLst>
              <a:ext uri="{FF2B5EF4-FFF2-40B4-BE49-F238E27FC236}">
                <a16:creationId xmlns:a16="http://schemas.microsoft.com/office/drawing/2014/main" id="{650DF77C-9C2B-46E4-8ABB-3A2E18B90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745" y="1406668"/>
            <a:ext cx="517467" cy="517467"/>
          </a:xfrm>
          <a:prstGeom prst="rect">
            <a:avLst/>
          </a:prstGeom>
        </p:spPr>
      </p:pic>
      <p:pic>
        <p:nvPicPr>
          <p:cNvPr id="85" name="Graphic 63" descr="Checklist with solid fill">
            <a:extLst>
              <a:ext uri="{FF2B5EF4-FFF2-40B4-BE49-F238E27FC236}">
                <a16:creationId xmlns:a16="http://schemas.microsoft.com/office/drawing/2014/main" id="{85177B4B-AE31-4213-B464-48B63A1EB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4100" y="1059571"/>
            <a:ext cx="694194" cy="694194"/>
          </a:xfrm>
          <a:prstGeom prst="rect">
            <a:avLst/>
          </a:prstGeom>
        </p:spPr>
      </p:pic>
      <p:pic>
        <p:nvPicPr>
          <p:cNvPr id="86" name="Graphic 65" descr="Checklist outline">
            <a:extLst>
              <a:ext uri="{FF2B5EF4-FFF2-40B4-BE49-F238E27FC236}">
                <a16:creationId xmlns:a16="http://schemas.microsoft.com/office/drawing/2014/main" id="{8EC46C22-71B8-4D21-8628-D349865F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304" y="1027750"/>
            <a:ext cx="694194" cy="694194"/>
          </a:xfrm>
          <a:prstGeom prst="rect">
            <a:avLst/>
          </a:prstGeom>
        </p:spPr>
      </p:pic>
      <p:sp>
        <p:nvSpPr>
          <p:cNvPr id="87" name="TextBox 18">
            <a:extLst>
              <a:ext uri="{FF2B5EF4-FFF2-40B4-BE49-F238E27FC236}">
                <a16:creationId xmlns:a16="http://schemas.microsoft.com/office/drawing/2014/main" id="{84BE0EAD-A2E7-4A4D-8E3B-D6359C352A95}"/>
              </a:ext>
            </a:extLst>
          </p:cNvPr>
          <p:cNvSpPr txBox="1"/>
          <p:nvPr/>
        </p:nvSpPr>
        <p:spPr>
          <a:xfrm>
            <a:off x="263508" y="546171"/>
            <a:ext cx="56442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the SF-T5 team 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9" name="Graphic 61" descr="Quill with solid fill">
            <a:extLst>
              <a:ext uri="{FF2B5EF4-FFF2-40B4-BE49-F238E27FC236}">
                <a16:creationId xmlns:a16="http://schemas.microsoft.com/office/drawing/2014/main" id="{93C89DF3-3A32-4FB5-A2CA-26ADC833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5066" y="1472965"/>
            <a:ext cx="517467" cy="51746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FA243D-F077-479D-A80B-22A70CD289A0}"/>
              </a:ext>
            </a:extLst>
          </p:cNvPr>
          <p:cNvCxnSpPr>
            <a:cxnSpLocks/>
            <a:stCxn id="26" idx="2"/>
            <a:endCxn id="63" idx="0"/>
          </p:cNvCxnSpPr>
          <p:nvPr/>
        </p:nvCxnSpPr>
        <p:spPr>
          <a:xfrm flipH="1">
            <a:off x="5620499" y="3929364"/>
            <a:ext cx="1" cy="728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6C51DF-7234-4ECF-9563-9F2CE0838B3C}"/>
              </a:ext>
            </a:extLst>
          </p:cNvPr>
          <p:cNvCxnSpPr>
            <a:cxnSpLocks/>
            <a:stCxn id="23" idx="2"/>
            <a:endCxn id="59" idx="0"/>
          </p:cNvCxnSpPr>
          <p:nvPr/>
        </p:nvCxnSpPr>
        <p:spPr>
          <a:xfrm>
            <a:off x="2447724" y="3929363"/>
            <a:ext cx="5716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96925C-E9F1-4A5F-A9E2-BA6DA9F07EC7}"/>
              </a:ext>
            </a:extLst>
          </p:cNvPr>
          <p:cNvCxnSpPr>
            <a:cxnSpLocks/>
            <a:stCxn id="27" idx="2"/>
            <a:endCxn id="64" idx="0"/>
          </p:cNvCxnSpPr>
          <p:nvPr/>
        </p:nvCxnSpPr>
        <p:spPr>
          <a:xfrm>
            <a:off x="8916854" y="3929363"/>
            <a:ext cx="0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C15F31-D07C-4B86-B26B-EAC0E0F81972}"/>
              </a:ext>
            </a:extLst>
          </p:cNvPr>
          <p:cNvGrpSpPr/>
          <p:nvPr/>
        </p:nvGrpSpPr>
        <p:grpSpPr>
          <a:xfrm>
            <a:off x="2447725" y="1938439"/>
            <a:ext cx="6469129" cy="956371"/>
            <a:chOff x="2447725" y="1938439"/>
            <a:chExt cx="6469129" cy="95637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BA5D1-D3A7-4005-8D71-EDE292818461}"/>
                </a:ext>
              </a:extLst>
            </p:cNvPr>
            <p:cNvCxnSpPr>
              <a:cxnSpLocks/>
              <a:stCxn id="10" idx="2"/>
              <a:endCxn id="26" idx="0"/>
            </p:cNvCxnSpPr>
            <p:nvPr/>
          </p:nvCxnSpPr>
          <p:spPr>
            <a:xfrm flipH="1">
              <a:off x="5620500" y="1938439"/>
              <a:ext cx="10455" cy="9563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CC8CA1DE-846D-4A6B-AC3F-33ACA097D3B0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rot="10800000" flipV="1">
              <a:off x="2447725" y="2368333"/>
              <a:ext cx="3194285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E55B3276-6DE7-439B-B71A-97A28586E812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630955" y="2368333"/>
              <a:ext cx="3285899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33659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93E32-DC91-43B1-B34B-8C656E8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0" y="2247865"/>
            <a:ext cx="6418935" cy="25277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D7A86-8097-449A-B75A-E0B5843A145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396666" y="2558541"/>
            <a:ext cx="2725188" cy="106242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47431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396665" y="3648214"/>
            <a:ext cx="2725188" cy="10624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223061" y="2558541"/>
            <a:ext cx="3518604" cy="215209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3307975" y="4842424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3223061" y="1274027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6E03EA8-FF98-4D85-B6EE-09C3ACCE2138}"/>
              </a:ext>
            </a:extLst>
          </p:cNvPr>
          <p:cNvSpPr txBox="1"/>
          <p:nvPr/>
        </p:nvSpPr>
        <p:spPr>
          <a:xfrm>
            <a:off x="92812" y="599041"/>
            <a:ext cx="560874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SF-T4 team.</a:t>
            </a:r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2E07F2-9999-4F6C-8617-39B6A4E4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82" y="1138518"/>
            <a:ext cx="12219882" cy="529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DB3B1-1B1F-41CE-9ACD-61603B7028C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96C2-CBC8-4A16-9B6F-AAEF3E34C358}"/>
              </a:ext>
            </a:extLst>
          </p:cNvPr>
          <p:cNvSpPr txBox="1"/>
          <p:nvPr/>
        </p:nvSpPr>
        <p:spPr>
          <a:xfrm>
            <a:off x="-10531" y="666786"/>
            <a:ext cx="5649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Overview of the schedule for this internship.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CC696A5D-59EE-474C-8345-66760A8B0352}"/>
              </a:ext>
            </a:extLst>
          </p:cNvPr>
          <p:cNvSpPr/>
          <p:nvPr/>
        </p:nvSpPr>
        <p:spPr>
          <a:xfrm flipH="1">
            <a:off x="3757634" y="1260274"/>
            <a:ext cx="8322890" cy="5073898"/>
          </a:xfrm>
          <a:prstGeom prst="corner">
            <a:avLst>
              <a:gd name="adj1" fmla="val 37447"/>
              <a:gd name="adj2" fmla="val 89754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D527E-640A-4FF6-9344-4A5A42CB8D6E}"/>
              </a:ext>
            </a:extLst>
          </p:cNvPr>
          <p:cNvSpPr/>
          <p:nvPr/>
        </p:nvSpPr>
        <p:spPr>
          <a:xfrm>
            <a:off x="3788699" y="1197826"/>
            <a:ext cx="3249243" cy="2859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135234" y="1197826"/>
            <a:ext cx="3241374" cy="5136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Database and Tools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237558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108932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523438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82695"/>
            <a:ext cx="621169" cy="6211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ACCDE67-55C5-42B2-B9F2-1FAA66D4B9A8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6E05D-7CDA-41DD-85DA-3D39637EADBD}"/>
              </a:ext>
            </a:extLst>
          </p:cNvPr>
          <p:cNvSpPr/>
          <p:nvPr/>
        </p:nvSpPr>
        <p:spPr>
          <a:xfrm>
            <a:off x="7520940" y="799751"/>
            <a:ext cx="4563382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4E8A8CF-96C2-45C1-ABED-4B4A182EB49D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ED1913C-FAFC-4658-8764-AF2B61E5EF95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832" y="3061453"/>
            <a:ext cx="1525043" cy="69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E040C-EE9E-44A9-A3D5-C1CB608A63CB}"/>
              </a:ext>
            </a:extLst>
          </p:cNvPr>
          <p:cNvSpPr txBox="1"/>
          <p:nvPr/>
        </p:nvSpPr>
        <p:spPr>
          <a:xfrm>
            <a:off x="275391" y="1996993"/>
            <a:ext cx="2946082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Temperature &amp; Humidity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2E8C4-AF07-49E9-9962-17E9BDC866C8}"/>
              </a:ext>
            </a:extLst>
          </p:cNvPr>
          <p:cNvSpPr txBox="1"/>
          <p:nvPr/>
        </p:nvSpPr>
        <p:spPr>
          <a:xfrm>
            <a:off x="217182" y="2888691"/>
            <a:ext cx="2946083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Utility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34FF-218B-4441-9018-6CB815ED07EB}"/>
              </a:ext>
            </a:extLst>
          </p:cNvPr>
          <p:cNvSpPr txBox="1"/>
          <p:nvPr/>
        </p:nvSpPr>
        <p:spPr>
          <a:xfrm>
            <a:off x="217182" y="3652380"/>
            <a:ext cx="296718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Energy Usage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FF3236-0062-450B-BB5F-4361445A2C3C}"/>
              </a:ext>
            </a:extLst>
          </p:cNvPr>
          <p:cNvSpPr txBox="1"/>
          <p:nvPr/>
        </p:nvSpPr>
        <p:spPr>
          <a:xfrm>
            <a:off x="259882" y="4494885"/>
            <a:ext cx="2961591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Dashboard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964618" y="1365306"/>
            <a:ext cx="1976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221966" y="1431450"/>
            <a:ext cx="376472" cy="318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7" y="1415091"/>
            <a:ext cx="338554" cy="3385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241547" y="4878675"/>
            <a:ext cx="3013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6F76D8-2C6D-4DA1-9E5D-A781CBBB43EE}"/>
              </a:ext>
            </a:extLst>
          </p:cNvPr>
          <p:cNvSpPr txBox="1"/>
          <p:nvPr/>
        </p:nvSpPr>
        <p:spPr>
          <a:xfrm>
            <a:off x="227606" y="2366325"/>
            <a:ext cx="27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290AD-7E17-4CB4-8D5C-A016B869C2F7}"/>
              </a:ext>
            </a:extLst>
          </p:cNvPr>
          <p:cNvSpPr txBox="1"/>
          <p:nvPr/>
        </p:nvSpPr>
        <p:spPr>
          <a:xfrm>
            <a:off x="197719" y="3298993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61571F-3F7A-4925-B39D-F565645FE999}"/>
              </a:ext>
            </a:extLst>
          </p:cNvPr>
          <p:cNvSpPr txBox="1"/>
          <p:nvPr/>
        </p:nvSpPr>
        <p:spPr>
          <a:xfrm>
            <a:off x="245399" y="4007863"/>
            <a:ext cx="278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CFC992-3118-4878-A333-39E414BFF8CA}"/>
              </a:ext>
            </a:extLst>
          </p:cNvPr>
          <p:cNvSpPr txBox="1"/>
          <p:nvPr/>
        </p:nvSpPr>
        <p:spPr>
          <a:xfrm>
            <a:off x="8147212" y="1342766"/>
            <a:ext cx="2899477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1600" dirty="0">
                <a:solidFill>
                  <a:schemeClr val="bg1"/>
                </a:solidFill>
              </a:rPr>
              <a:t> Temperature &amp; Humidity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8EA35A-A58A-473E-AB53-B6F10161864C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1600" dirty="0">
                <a:solidFill>
                  <a:schemeClr val="bg1"/>
                </a:solidFill>
              </a:rPr>
              <a:t> Utility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BE4672D-6030-4876-90AE-BF0CFBFDE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127" y="1743858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2AD3FB-7EB1-4D23-BE72-9479A281C6CC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en-US" sz="1600" dirty="0">
                <a:solidFill>
                  <a:schemeClr val="bg1"/>
                </a:solidFill>
              </a:rPr>
              <a:t> Dashboard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2B794D-29E9-4E21-BE5C-439AE5EF6EBB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en-US" sz="1600" dirty="0">
                <a:solidFill>
                  <a:schemeClr val="bg1"/>
                </a:solidFill>
              </a:rPr>
              <a:t> Energy Usage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D039D63-CE80-41C8-94E6-109E6481C5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EFA3E4-BE00-4394-A508-D806B06F21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7539" y="4922433"/>
            <a:ext cx="2775441" cy="1305639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6D3FB88-D9F3-46C5-9356-433F2C56E471}"/>
              </a:ext>
            </a:extLst>
          </p:cNvPr>
          <p:cNvSpPr txBox="1"/>
          <p:nvPr/>
        </p:nvSpPr>
        <p:spPr>
          <a:xfrm>
            <a:off x="126496" y="457272"/>
            <a:ext cx="22222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Meiryo UI"/>
                <a:ea typeface="Meiryo UI"/>
                <a:cs typeface="Arial" panose="020B0604020202020204" pitchFamily="34" charset="0"/>
              </a:rPr>
              <a:t>Tools for this project.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884ADE7-E031-4F11-B662-6C3131D9C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8133" y="3343828"/>
            <a:ext cx="3779805" cy="1085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E9E2BB-A517-4168-BBE5-280B78054A5E}"/>
              </a:ext>
            </a:extLst>
          </p:cNvPr>
          <p:cNvSpPr/>
          <p:nvPr/>
        </p:nvSpPr>
        <p:spPr>
          <a:xfrm>
            <a:off x="3726180" y="1135380"/>
            <a:ext cx="8474583" cy="5189220"/>
          </a:xfrm>
          <a:custGeom>
            <a:avLst/>
            <a:gdLst>
              <a:gd name="connsiteX0" fmla="*/ 30480 w 8474583"/>
              <a:gd name="connsiteY0" fmla="*/ 3223260 h 5189220"/>
              <a:gd name="connsiteX1" fmla="*/ 30480 w 8474583"/>
              <a:gd name="connsiteY1" fmla="*/ 3223260 h 5189220"/>
              <a:gd name="connsiteX2" fmla="*/ 114300 w 8474583"/>
              <a:gd name="connsiteY2" fmla="*/ 3215640 h 5189220"/>
              <a:gd name="connsiteX3" fmla="*/ 167640 w 8474583"/>
              <a:gd name="connsiteY3" fmla="*/ 3200400 h 5189220"/>
              <a:gd name="connsiteX4" fmla="*/ 205740 w 8474583"/>
              <a:gd name="connsiteY4" fmla="*/ 3192780 h 5189220"/>
              <a:gd name="connsiteX5" fmla="*/ 236220 w 8474583"/>
              <a:gd name="connsiteY5" fmla="*/ 3177540 h 5189220"/>
              <a:gd name="connsiteX6" fmla="*/ 274320 w 8474583"/>
              <a:gd name="connsiteY6" fmla="*/ 3169920 h 5189220"/>
              <a:gd name="connsiteX7" fmla="*/ 525780 w 8474583"/>
              <a:gd name="connsiteY7" fmla="*/ 3177540 h 5189220"/>
              <a:gd name="connsiteX8" fmla="*/ 1021080 w 8474583"/>
              <a:gd name="connsiteY8" fmla="*/ 3276600 h 5189220"/>
              <a:gd name="connsiteX9" fmla="*/ 1333500 w 8474583"/>
              <a:gd name="connsiteY9" fmla="*/ 3322320 h 5189220"/>
              <a:gd name="connsiteX10" fmla="*/ 1577340 w 8474583"/>
              <a:gd name="connsiteY10" fmla="*/ 3360420 h 5189220"/>
              <a:gd name="connsiteX11" fmla="*/ 1805940 w 8474583"/>
              <a:gd name="connsiteY11" fmla="*/ 3398520 h 5189220"/>
              <a:gd name="connsiteX12" fmla="*/ 2331720 w 8474583"/>
              <a:gd name="connsiteY12" fmla="*/ 3383280 h 5189220"/>
              <a:gd name="connsiteX13" fmla="*/ 2430780 w 8474583"/>
              <a:gd name="connsiteY13" fmla="*/ 3368040 h 5189220"/>
              <a:gd name="connsiteX14" fmla="*/ 2514600 w 8474583"/>
              <a:gd name="connsiteY14" fmla="*/ 3360420 h 5189220"/>
              <a:gd name="connsiteX15" fmla="*/ 2689860 w 8474583"/>
              <a:gd name="connsiteY15" fmla="*/ 3329940 h 5189220"/>
              <a:gd name="connsiteX16" fmla="*/ 2887980 w 8474583"/>
              <a:gd name="connsiteY16" fmla="*/ 3307080 h 5189220"/>
              <a:gd name="connsiteX17" fmla="*/ 3299460 w 8474583"/>
              <a:gd name="connsiteY17" fmla="*/ 3299460 h 5189220"/>
              <a:gd name="connsiteX18" fmla="*/ 3375660 w 8474583"/>
              <a:gd name="connsiteY18" fmla="*/ 3284220 h 5189220"/>
              <a:gd name="connsiteX19" fmla="*/ 3627120 w 8474583"/>
              <a:gd name="connsiteY19" fmla="*/ 3261360 h 5189220"/>
              <a:gd name="connsiteX20" fmla="*/ 3649980 w 8474583"/>
              <a:gd name="connsiteY20" fmla="*/ 3253740 h 5189220"/>
              <a:gd name="connsiteX21" fmla="*/ 3680460 w 8474583"/>
              <a:gd name="connsiteY21" fmla="*/ 3238500 h 5189220"/>
              <a:gd name="connsiteX22" fmla="*/ 3695700 w 8474583"/>
              <a:gd name="connsiteY22" fmla="*/ 3253740 h 5189220"/>
              <a:gd name="connsiteX23" fmla="*/ 3703320 w 8474583"/>
              <a:gd name="connsiteY23" fmla="*/ 3002280 h 5189220"/>
              <a:gd name="connsiteX24" fmla="*/ 3710940 w 8474583"/>
              <a:gd name="connsiteY24" fmla="*/ 2926080 h 5189220"/>
              <a:gd name="connsiteX25" fmla="*/ 3703320 w 8474583"/>
              <a:gd name="connsiteY25" fmla="*/ 2606040 h 5189220"/>
              <a:gd name="connsiteX26" fmla="*/ 3733800 w 8474583"/>
              <a:gd name="connsiteY26" fmla="*/ 1927860 h 5189220"/>
              <a:gd name="connsiteX27" fmla="*/ 3749040 w 8474583"/>
              <a:gd name="connsiteY27" fmla="*/ 1684020 h 5189220"/>
              <a:gd name="connsiteX28" fmla="*/ 3794760 w 8474583"/>
              <a:gd name="connsiteY28" fmla="*/ 1394460 h 5189220"/>
              <a:gd name="connsiteX29" fmla="*/ 3810000 w 8474583"/>
              <a:gd name="connsiteY29" fmla="*/ 495300 h 5189220"/>
              <a:gd name="connsiteX30" fmla="*/ 3771900 w 8474583"/>
              <a:gd name="connsiteY30" fmla="*/ 335280 h 5189220"/>
              <a:gd name="connsiteX31" fmla="*/ 3756660 w 8474583"/>
              <a:gd name="connsiteY31" fmla="*/ 289560 h 5189220"/>
              <a:gd name="connsiteX32" fmla="*/ 3741420 w 8474583"/>
              <a:gd name="connsiteY32" fmla="*/ 228600 h 5189220"/>
              <a:gd name="connsiteX33" fmla="*/ 3749040 w 8474583"/>
              <a:gd name="connsiteY33" fmla="*/ 22860 h 5189220"/>
              <a:gd name="connsiteX34" fmla="*/ 3771900 w 8474583"/>
              <a:gd name="connsiteY34" fmla="*/ 0 h 5189220"/>
              <a:gd name="connsiteX35" fmla="*/ 4396740 w 8474583"/>
              <a:gd name="connsiteY35" fmla="*/ 30480 h 5189220"/>
              <a:gd name="connsiteX36" fmla="*/ 5631180 w 8474583"/>
              <a:gd name="connsiteY36" fmla="*/ 160020 h 5189220"/>
              <a:gd name="connsiteX37" fmla="*/ 8366760 w 8474583"/>
              <a:gd name="connsiteY37" fmla="*/ 312420 h 5189220"/>
              <a:gd name="connsiteX38" fmla="*/ 8435340 w 8474583"/>
              <a:gd name="connsiteY38" fmla="*/ 944880 h 5189220"/>
              <a:gd name="connsiteX39" fmla="*/ 8458200 w 8474583"/>
              <a:gd name="connsiteY39" fmla="*/ 1638300 h 5189220"/>
              <a:gd name="connsiteX40" fmla="*/ 8389620 w 8474583"/>
              <a:gd name="connsiteY40" fmla="*/ 1943100 h 5189220"/>
              <a:gd name="connsiteX41" fmla="*/ 8275320 w 8474583"/>
              <a:gd name="connsiteY41" fmla="*/ 2453640 h 5189220"/>
              <a:gd name="connsiteX42" fmla="*/ 8229600 w 8474583"/>
              <a:gd name="connsiteY42" fmla="*/ 2811780 h 5189220"/>
              <a:gd name="connsiteX43" fmla="*/ 8161020 w 8474583"/>
              <a:gd name="connsiteY43" fmla="*/ 3550920 h 5189220"/>
              <a:gd name="connsiteX44" fmla="*/ 8183880 w 8474583"/>
              <a:gd name="connsiteY44" fmla="*/ 3764280 h 5189220"/>
              <a:gd name="connsiteX45" fmla="*/ 8244840 w 8474583"/>
              <a:gd name="connsiteY45" fmla="*/ 3992880 h 5189220"/>
              <a:gd name="connsiteX46" fmla="*/ 8351520 w 8474583"/>
              <a:gd name="connsiteY46" fmla="*/ 4244340 h 5189220"/>
              <a:gd name="connsiteX47" fmla="*/ 8382000 w 8474583"/>
              <a:gd name="connsiteY47" fmla="*/ 4419600 h 5189220"/>
              <a:gd name="connsiteX48" fmla="*/ 8412480 w 8474583"/>
              <a:gd name="connsiteY48" fmla="*/ 4503420 h 5189220"/>
              <a:gd name="connsiteX49" fmla="*/ 8427720 w 8474583"/>
              <a:gd name="connsiteY49" fmla="*/ 4579620 h 5189220"/>
              <a:gd name="connsiteX50" fmla="*/ 8450580 w 8474583"/>
              <a:gd name="connsiteY50" fmla="*/ 4655820 h 5189220"/>
              <a:gd name="connsiteX51" fmla="*/ 8450580 w 8474583"/>
              <a:gd name="connsiteY51" fmla="*/ 5006340 h 5189220"/>
              <a:gd name="connsiteX52" fmla="*/ 8404860 w 8474583"/>
              <a:gd name="connsiteY52" fmla="*/ 5097780 h 5189220"/>
              <a:gd name="connsiteX53" fmla="*/ 8366760 w 8474583"/>
              <a:gd name="connsiteY53" fmla="*/ 5143500 h 5189220"/>
              <a:gd name="connsiteX54" fmla="*/ 8191500 w 8474583"/>
              <a:gd name="connsiteY54" fmla="*/ 5166360 h 5189220"/>
              <a:gd name="connsiteX55" fmla="*/ 7444740 w 8474583"/>
              <a:gd name="connsiteY55" fmla="*/ 5189220 h 5189220"/>
              <a:gd name="connsiteX56" fmla="*/ 6073140 w 8474583"/>
              <a:gd name="connsiteY56" fmla="*/ 5143500 h 5189220"/>
              <a:gd name="connsiteX57" fmla="*/ 5692140 w 8474583"/>
              <a:gd name="connsiteY57" fmla="*/ 5090160 h 5189220"/>
              <a:gd name="connsiteX58" fmla="*/ 4587240 w 8474583"/>
              <a:gd name="connsiteY58" fmla="*/ 5052060 h 5189220"/>
              <a:gd name="connsiteX59" fmla="*/ 4328160 w 8474583"/>
              <a:gd name="connsiteY59" fmla="*/ 5013960 h 5189220"/>
              <a:gd name="connsiteX60" fmla="*/ 3284220 w 8474583"/>
              <a:gd name="connsiteY60" fmla="*/ 5059680 h 5189220"/>
              <a:gd name="connsiteX61" fmla="*/ 2537460 w 8474583"/>
              <a:gd name="connsiteY61" fmla="*/ 5074920 h 5189220"/>
              <a:gd name="connsiteX62" fmla="*/ 1531620 w 8474583"/>
              <a:gd name="connsiteY62" fmla="*/ 5052060 h 5189220"/>
              <a:gd name="connsiteX63" fmla="*/ 1089660 w 8474583"/>
              <a:gd name="connsiteY63" fmla="*/ 4991100 h 5189220"/>
              <a:gd name="connsiteX64" fmla="*/ 960120 w 8474583"/>
              <a:gd name="connsiteY64" fmla="*/ 4983480 h 5189220"/>
              <a:gd name="connsiteX65" fmla="*/ 708660 w 8474583"/>
              <a:gd name="connsiteY65" fmla="*/ 4968240 h 5189220"/>
              <a:gd name="connsiteX66" fmla="*/ 403860 w 8474583"/>
              <a:gd name="connsiteY66" fmla="*/ 4975860 h 5189220"/>
              <a:gd name="connsiteX67" fmla="*/ 327660 w 8474583"/>
              <a:gd name="connsiteY67" fmla="*/ 4983480 h 5189220"/>
              <a:gd name="connsiteX68" fmla="*/ 236220 w 8474583"/>
              <a:gd name="connsiteY68" fmla="*/ 4991100 h 5189220"/>
              <a:gd name="connsiteX69" fmla="*/ 0 w 8474583"/>
              <a:gd name="connsiteY69" fmla="*/ 4998720 h 5189220"/>
              <a:gd name="connsiteX70" fmla="*/ 91440 w 8474583"/>
              <a:gd name="connsiteY70" fmla="*/ 4122420 h 5189220"/>
              <a:gd name="connsiteX71" fmla="*/ 205740 w 8474583"/>
              <a:gd name="connsiteY71" fmla="*/ 3642360 h 5189220"/>
              <a:gd name="connsiteX72" fmla="*/ 220980 w 8474583"/>
              <a:gd name="connsiteY72" fmla="*/ 3505200 h 5189220"/>
              <a:gd name="connsiteX73" fmla="*/ 228600 w 8474583"/>
              <a:gd name="connsiteY73" fmla="*/ 3421380 h 5189220"/>
              <a:gd name="connsiteX74" fmla="*/ 198120 w 8474583"/>
              <a:gd name="connsiteY74" fmla="*/ 3276600 h 5189220"/>
              <a:gd name="connsiteX75" fmla="*/ 175260 w 8474583"/>
              <a:gd name="connsiteY75" fmla="*/ 3238500 h 5189220"/>
              <a:gd name="connsiteX76" fmla="*/ 45720 w 8474583"/>
              <a:gd name="connsiteY76" fmla="*/ 3162300 h 5189220"/>
              <a:gd name="connsiteX77" fmla="*/ 15240 w 8474583"/>
              <a:gd name="connsiteY77" fmla="*/ 3162300 h 5189220"/>
              <a:gd name="connsiteX78" fmla="*/ 152400 w 8474583"/>
              <a:gd name="connsiteY78" fmla="*/ 3230880 h 5189220"/>
              <a:gd name="connsiteX79" fmla="*/ 266700 w 8474583"/>
              <a:gd name="connsiteY79" fmla="*/ 3185160 h 5189220"/>
              <a:gd name="connsiteX80" fmla="*/ 617220 w 8474583"/>
              <a:gd name="connsiteY80" fmla="*/ 3154680 h 5189220"/>
              <a:gd name="connsiteX81" fmla="*/ 601980 w 8474583"/>
              <a:gd name="connsiteY81" fmla="*/ 3192780 h 518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474583" h="5189220">
                <a:moveTo>
                  <a:pt x="30480" y="3223260"/>
                </a:moveTo>
                <a:lnTo>
                  <a:pt x="30480" y="3223260"/>
                </a:lnTo>
                <a:cubicBezTo>
                  <a:pt x="58420" y="3220720"/>
                  <a:pt x="86627" y="3220252"/>
                  <a:pt x="114300" y="3215640"/>
                </a:cubicBezTo>
                <a:cubicBezTo>
                  <a:pt x="132540" y="3212600"/>
                  <a:pt x="149701" y="3204885"/>
                  <a:pt x="167640" y="3200400"/>
                </a:cubicBezTo>
                <a:cubicBezTo>
                  <a:pt x="180205" y="3197259"/>
                  <a:pt x="193040" y="3195320"/>
                  <a:pt x="205740" y="3192780"/>
                </a:cubicBezTo>
                <a:cubicBezTo>
                  <a:pt x="215900" y="3187700"/>
                  <a:pt x="225444" y="3181132"/>
                  <a:pt x="236220" y="3177540"/>
                </a:cubicBezTo>
                <a:cubicBezTo>
                  <a:pt x="248507" y="3173444"/>
                  <a:pt x="261368" y="3169920"/>
                  <a:pt x="274320" y="3169920"/>
                </a:cubicBezTo>
                <a:cubicBezTo>
                  <a:pt x="358178" y="3169920"/>
                  <a:pt x="441960" y="3175000"/>
                  <a:pt x="525780" y="3177540"/>
                </a:cubicBezTo>
                <a:cubicBezTo>
                  <a:pt x="688942" y="3213798"/>
                  <a:pt x="857397" y="3252646"/>
                  <a:pt x="1021080" y="3276600"/>
                </a:cubicBezTo>
                <a:lnTo>
                  <a:pt x="1333500" y="3322320"/>
                </a:lnTo>
                <a:lnTo>
                  <a:pt x="1577340" y="3360420"/>
                </a:lnTo>
                <a:lnTo>
                  <a:pt x="1805940" y="3398520"/>
                </a:lnTo>
                <a:lnTo>
                  <a:pt x="2331720" y="3383280"/>
                </a:lnTo>
                <a:cubicBezTo>
                  <a:pt x="2365089" y="3381652"/>
                  <a:pt x="2397630" y="3372184"/>
                  <a:pt x="2430780" y="3368040"/>
                </a:cubicBezTo>
                <a:cubicBezTo>
                  <a:pt x="2458619" y="3364560"/>
                  <a:pt x="2486660" y="3362960"/>
                  <a:pt x="2514600" y="3360420"/>
                </a:cubicBezTo>
                <a:cubicBezTo>
                  <a:pt x="2604972" y="3342346"/>
                  <a:pt x="2589172" y="3344324"/>
                  <a:pt x="2689860" y="3329940"/>
                </a:cubicBezTo>
                <a:cubicBezTo>
                  <a:pt x="2730140" y="3324186"/>
                  <a:pt x="2840205" y="3308550"/>
                  <a:pt x="2887980" y="3307080"/>
                </a:cubicBezTo>
                <a:cubicBezTo>
                  <a:pt x="3025099" y="3302861"/>
                  <a:pt x="3162300" y="3302000"/>
                  <a:pt x="3299460" y="3299460"/>
                </a:cubicBezTo>
                <a:cubicBezTo>
                  <a:pt x="3324860" y="3294380"/>
                  <a:pt x="3350037" y="3288016"/>
                  <a:pt x="3375660" y="3284220"/>
                </a:cubicBezTo>
                <a:cubicBezTo>
                  <a:pt x="3485107" y="3268006"/>
                  <a:pt x="3518500" y="3268149"/>
                  <a:pt x="3627120" y="3261360"/>
                </a:cubicBezTo>
                <a:cubicBezTo>
                  <a:pt x="3634740" y="3258820"/>
                  <a:pt x="3642796" y="3257332"/>
                  <a:pt x="3649980" y="3253740"/>
                </a:cubicBezTo>
                <a:cubicBezTo>
                  <a:pt x="3683278" y="3237091"/>
                  <a:pt x="3661373" y="3238500"/>
                  <a:pt x="3680460" y="3238500"/>
                </a:cubicBezTo>
                <a:lnTo>
                  <a:pt x="3695700" y="3253740"/>
                </a:lnTo>
                <a:cubicBezTo>
                  <a:pt x="3698240" y="3169920"/>
                  <a:pt x="3699424" y="3086048"/>
                  <a:pt x="3703320" y="3002280"/>
                </a:cubicBezTo>
                <a:cubicBezTo>
                  <a:pt x="3704506" y="2976781"/>
                  <a:pt x="3710940" y="2951607"/>
                  <a:pt x="3710940" y="2926080"/>
                </a:cubicBezTo>
                <a:cubicBezTo>
                  <a:pt x="3710940" y="2819370"/>
                  <a:pt x="3705860" y="2712720"/>
                  <a:pt x="3703320" y="2606040"/>
                </a:cubicBezTo>
                <a:cubicBezTo>
                  <a:pt x="3713480" y="2379980"/>
                  <a:pt x="3722593" y="2153871"/>
                  <a:pt x="3733800" y="1927860"/>
                </a:cubicBezTo>
                <a:cubicBezTo>
                  <a:pt x="3737833" y="1846521"/>
                  <a:pt x="3739793" y="1764932"/>
                  <a:pt x="3749040" y="1684020"/>
                </a:cubicBezTo>
                <a:cubicBezTo>
                  <a:pt x="3760135" y="1586936"/>
                  <a:pt x="3779520" y="1490980"/>
                  <a:pt x="3794760" y="1394460"/>
                </a:cubicBezTo>
                <a:cubicBezTo>
                  <a:pt x="3818027" y="1029945"/>
                  <a:pt x="3836013" y="894167"/>
                  <a:pt x="3810000" y="495300"/>
                </a:cubicBezTo>
                <a:cubicBezTo>
                  <a:pt x="3806432" y="440585"/>
                  <a:pt x="3785661" y="388356"/>
                  <a:pt x="3771900" y="335280"/>
                </a:cubicBezTo>
                <a:cubicBezTo>
                  <a:pt x="3767868" y="319730"/>
                  <a:pt x="3761073" y="305006"/>
                  <a:pt x="3756660" y="289560"/>
                </a:cubicBezTo>
                <a:cubicBezTo>
                  <a:pt x="3750906" y="269421"/>
                  <a:pt x="3741420" y="228600"/>
                  <a:pt x="3741420" y="228600"/>
                </a:cubicBezTo>
                <a:cubicBezTo>
                  <a:pt x="3743960" y="160020"/>
                  <a:pt x="3739970" y="90885"/>
                  <a:pt x="3749040" y="22860"/>
                </a:cubicBezTo>
                <a:cubicBezTo>
                  <a:pt x="3750464" y="12178"/>
                  <a:pt x="3761124" y="-127"/>
                  <a:pt x="3771900" y="0"/>
                </a:cubicBezTo>
                <a:cubicBezTo>
                  <a:pt x="3980413" y="2453"/>
                  <a:pt x="4188460" y="20320"/>
                  <a:pt x="4396740" y="30480"/>
                </a:cubicBezTo>
                <a:cubicBezTo>
                  <a:pt x="4733172" y="69435"/>
                  <a:pt x="5270619" y="138014"/>
                  <a:pt x="5631180" y="160020"/>
                </a:cubicBezTo>
                <a:lnTo>
                  <a:pt x="8366760" y="312420"/>
                </a:lnTo>
                <a:cubicBezTo>
                  <a:pt x="8389620" y="523240"/>
                  <a:pt x="8413625" y="733939"/>
                  <a:pt x="8435340" y="944880"/>
                </a:cubicBezTo>
                <a:cubicBezTo>
                  <a:pt x="8462850" y="1212117"/>
                  <a:pt x="8494606" y="1380150"/>
                  <a:pt x="8458200" y="1638300"/>
                </a:cubicBezTo>
                <a:cubicBezTo>
                  <a:pt x="8443657" y="1741420"/>
                  <a:pt x="8412480" y="1841500"/>
                  <a:pt x="8389620" y="1943100"/>
                </a:cubicBezTo>
                <a:cubicBezTo>
                  <a:pt x="8329687" y="2502477"/>
                  <a:pt x="8425515" y="1736040"/>
                  <a:pt x="8275320" y="2453640"/>
                </a:cubicBezTo>
                <a:cubicBezTo>
                  <a:pt x="8250665" y="2571436"/>
                  <a:pt x="8243161" y="2692198"/>
                  <a:pt x="8229600" y="2811780"/>
                </a:cubicBezTo>
                <a:cubicBezTo>
                  <a:pt x="8199742" y="3075072"/>
                  <a:pt x="8183395" y="3288011"/>
                  <a:pt x="8161020" y="3550920"/>
                </a:cubicBezTo>
                <a:cubicBezTo>
                  <a:pt x="8168640" y="3622040"/>
                  <a:pt x="8173995" y="3693439"/>
                  <a:pt x="8183880" y="3764280"/>
                </a:cubicBezTo>
                <a:cubicBezTo>
                  <a:pt x="8195289" y="3846043"/>
                  <a:pt x="8214430" y="3916056"/>
                  <a:pt x="8244840" y="3992880"/>
                </a:cubicBezTo>
                <a:cubicBezTo>
                  <a:pt x="8278351" y="4077540"/>
                  <a:pt x="8351520" y="4244340"/>
                  <a:pt x="8351520" y="4244340"/>
                </a:cubicBezTo>
                <a:cubicBezTo>
                  <a:pt x="8361680" y="4302760"/>
                  <a:pt x="8368419" y="4361879"/>
                  <a:pt x="8382000" y="4419600"/>
                </a:cubicBezTo>
                <a:cubicBezTo>
                  <a:pt x="8388809" y="4448540"/>
                  <a:pt x="8404313" y="4474834"/>
                  <a:pt x="8412480" y="4503420"/>
                </a:cubicBezTo>
                <a:cubicBezTo>
                  <a:pt x="8419596" y="4528326"/>
                  <a:pt x="8421438" y="4554490"/>
                  <a:pt x="8427720" y="4579620"/>
                </a:cubicBezTo>
                <a:cubicBezTo>
                  <a:pt x="8434152" y="4605347"/>
                  <a:pt x="8442960" y="4630420"/>
                  <a:pt x="8450580" y="4655820"/>
                </a:cubicBezTo>
                <a:cubicBezTo>
                  <a:pt x="8464802" y="4783815"/>
                  <a:pt x="8474274" y="4840482"/>
                  <a:pt x="8450580" y="5006340"/>
                </a:cubicBezTo>
                <a:cubicBezTo>
                  <a:pt x="8445761" y="5040075"/>
                  <a:pt x="8426676" y="5071601"/>
                  <a:pt x="8404860" y="5097780"/>
                </a:cubicBezTo>
                <a:cubicBezTo>
                  <a:pt x="8392160" y="5113020"/>
                  <a:pt x="8382251" y="5131107"/>
                  <a:pt x="8366760" y="5143500"/>
                </a:cubicBezTo>
                <a:cubicBezTo>
                  <a:pt x="8329508" y="5173302"/>
                  <a:pt x="8197150" y="5166165"/>
                  <a:pt x="8191500" y="5166360"/>
                </a:cubicBezTo>
                <a:lnTo>
                  <a:pt x="7444740" y="5189220"/>
                </a:lnTo>
                <a:cubicBezTo>
                  <a:pt x="6987540" y="5173980"/>
                  <a:pt x="6529865" y="5169315"/>
                  <a:pt x="6073140" y="5143500"/>
                </a:cubicBezTo>
                <a:cubicBezTo>
                  <a:pt x="5945106" y="5136263"/>
                  <a:pt x="5820136" y="5098037"/>
                  <a:pt x="5692140" y="5090160"/>
                </a:cubicBezTo>
                <a:cubicBezTo>
                  <a:pt x="5324317" y="5067525"/>
                  <a:pt x="4955540" y="5064760"/>
                  <a:pt x="4587240" y="5052060"/>
                </a:cubicBezTo>
                <a:cubicBezTo>
                  <a:pt x="4500880" y="5039360"/>
                  <a:pt x="4415447" y="5014593"/>
                  <a:pt x="4328160" y="5013960"/>
                </a:cubicBezTo>
                <a:cubicBezTo>
                  <a:pt x="3542191" y="5008265"/>
                  <a:pt x="3770828" y="5040964"/>
                  <a:pt x="3284220" y="5059680"/>
                </a:cubicBezTo>
                <a:cubicBezTo>
                  <a:pt x="3202473" y="5062824"/>
                  <a:pt x="2589538" y="5073937"/>
                  <a:pt x="2537460" y="5074920"/>
                </a:cubicBezTo>
                <a:cubicBezTo>
                  <a:pt x="2131591" y="5094247"/>
                  <a:pt x="2240851" y="5093509"/>
                  <a:pt x="1531620" y="5052060"/>
                </a:cubicBezTo>
                <a:cubicBezTo>
                  <a:pt x="775320" y="5007861"/>
                  <a:pt x="1449609" y="5036094"/>
                  <a:pt x="1089660" y="4991100"/>
                </a:cubicBezTo>
                <a:cubicBezTo>
                  <a:pt x="1046739" y="4985735"/>
                  <a:pt x="1003279" y="4986357"/>
                  <a:pt x="960120" y="4983480"/>
                </a:cubicBezTo>
                <a:cubicBezTo>
                  <a:pt x="718178" y="4967351"/>
                  <a:pt x="1035693" y="4984592"/>
                  <a:pt x="708660" y="4968240"/>
                </a:cubicBezTo>
                <a:lnTo>
                  <a:pt x="403860" y="4975860"/>
                </a:lnTo>
                <a:cubicBezTo>
                  <a:pt x="378354" y="4976880"/>
                  <a:pt x="353082" y="4981169"/>
                  <a:pt x="327660" y="4983480"/>
                </a:cubicBezTo>
                <a:lnTo>
                  <a:pt x="236220" y="4991100"/>
                </a:lnTo>
                <a:cubicBezTo>
                  <a:pt x="39579" y="5025298"/>
                  <a:pt x="116481" y="5042401"/>
                  <a:pt x="0" y="4998720"/>
                </a:cubicBezTo>
                <a:cubicBezTo>
                  <a:pt x="22098" y="4092693"/>
                  <a:pt x="-47166" y="4654667"/>
                  <a:pt x="91440" y="4122420"/>
                </a:cubicBezTo>
                <a:cubicBezTo>
                  <a:pt x="132894" y="3963236"/>
                  <a:pt x="205740" y="3642360"/>
                  <a:pt x="205740" y="3642360"/>
                </a:cubicBezTo>
                <a:cubicBezTo>
                  <a:pt x="210820" y="3596640"/>
                  <a:pt x="216246" y="3550957"/>
                  <a:pt x="220980" y="3505200"/>
                </a:cubicBezTo>
                <a:cubicBezTo>
                  <a:pt x="223867" y="3477294"/>
                  <a:pt x="231392" y="3449296"/>
                  <a:pt x="228600" y="3421380"/>
                </a:cubicBezTo>
                <a:cubicBezTo>
                  <a:pt x="223693" y="3372307"/>
                  <a:pt x="211929" y="3323945"/>
                  <a:pt x="198120" y="3276600"/>
                </a:cubicBezTo>
                <a:cubicBezTo>
                  <a:pt x="193973" y="3262382"/>
                  <a:pt x="187108" y="3247386"/>
                  <a:pt x="175260" y="3238500"/>
                </a:cubicBezTo>
                <a:cubicBezTo>
                  <a:pt x="135183" y="3208442"/>
                  <a:pt x="95817" y="3162300"/>
                  <a:pt x="45720" y="3162300"/>
                </a:cubicBezTo>
                <a:lnTo>
                  <a:pt x="15240" y="3162300"/>
                </a:lnTo>
                <a:lnTo>
                  <a:pt x="152400" y="3230880"/>
                </a:lnTo>
                <a:lnTo>
                  <a:pt x="266700" y="3185160"/>
                </a:lnTo>
                <a:lnTo>
                  <a:pt x="617220" y="3154680"/>
                </a:lnTo>
                <a:lnTo>
                  <a:pt x="601980" y="319278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30047B-8034-4EC2-B501-68A7AB591D5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Training and Self Learning</a:t>
            </a:r>
          </a:p>
        </p:txBody>
      </p:sp>
      <p:pic>
        <p:nvPicPr>
          <p:cNvPr id="5" name="Picture 6" descr="Vue.js as an enterprise solution | Apps &amp; Platforms">
            <a:extLst>
              <a:ext uri="{FF2B5EF4-FFF2-40B4-BE49-F238E27FC236}">
                <a16:creationId xmlns:a16="http://schemas.microsoft.com/office/drawing/2014/main" id="{421914E5-F6EE-4DD0-A343-051AC2E5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0" y="1802750"/>
            <a:ext cx="2512312" cy="151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0C342E04-547B-44A6-8CBF-AE5B2A5A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0" y="4168614"/>
            <a:ext cx="1781663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Bootstrap (front-end framework) - Wikipedia">
            <a:extLst>
              <a:ext uri="{FF2B5EF4-FFF2-40B4-BE49-F238E27FC236}">
                <a16:creationId xmlns:a16="http://schemas.microsoft.com/office/drawing/2014/main" id="{5A60D3EF-E6E9-4388-825F-C59504BF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4" y="2015693"/>
            <a:ext cx="1402587" cy="119716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013B2-E840-4DE9-BD54-911F5336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823" y="4484038"/>
            <a:ext cx="2411298" cy="1099101"/>
          </a:xfrm>
          <a:prstGeom prst="rect">
            <a:avLst/>
          </a:prstGeom>
          <a:ln>
            <a:noFill/>
          </a:ln>
        </p:spPr>
      </p:pic>
      <p:pic>
        <p:nvPicPr>
          <p:cNvPr id="9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C9FEF4F-A0A6-45DF-81C8-2302C86E0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4679639" y="4171966"/>
            <a:ext cx="2034637" cy="172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31B12002-4C36-46FC-BC39-4A9F3A55CE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79" y="2015693"/>
            <a:ext cx="1138727" cy="1075378"/>
          </a:xfrm>
          <a:prstGeom prst="rect">
            <a:avLst/>
          </a:prstGeom>
          <a:effectLst/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AD9DD3-B31D-4CE3-A5D6-DA7D1D758F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2235962"/>
            <a:ext cx="2411298" cy="634839"/>
          </a:xfrm>
          <a:prstGeom prst="rect">
            <a:avLst/>
          </a:prstGeom>
          <a:effectLst/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3734CB03-641A-4CF9-BF7B-66743F008282}"/>
              </a:ext>
            </a:extLst>
          </p:cNvPr>
          <p:cNvSpPr txBox="1"/>
          <p:nvPr/>
        </p:nvSpPr>
        <p:spPr>
          <a:xfrm>
            <a:off x="197224" y="680812"/>
            <a:ext cx="79606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Training received from Trainer and self-learning for this project.</a:t>
            </a:r>
            <a:endParaRPr lang="en-US" sz="1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C6BCF7-1F39-4BE8-A8AD-BF87FDE77905}"/>
              </a:ext>
            </a:extLst>
          </p:cNvPr>
          <p:cNvCxnSpPr/>
          <p:nvPr/>
        </p:nvCxnSpPr>
        <p:spPr>
          <a:xfrm>
            <a:off x="618565" y="3766930"/>
            <a:ext cx="10641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738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10044</TotalTime>
  <Words>2549</Words>
  <Application>Microsoft Office PowerPoint</Application>
  <PresentationFormat>Widescreen</PresentationFormat>
  <Paragraphs>657</Paragraphs>
  <Slides>48</Slides>
  <Notes>9</Notes>
  <HiddenSlides>30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Meiryo</vt:lpstr>
      <vt:lpstr>Meiryo UI</vt:lpstr>
      <vt:lpstr>Amasis MT Pro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389</cp:revision>
  <dcterms:created xsi:type="dcterms:W3CDTF">2022-06-22T07:54:51Z</dcterms:created>
  <dcterms:modified xsi:type="dcterms:W3CDTF">2022-10-14T08:25:49Z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